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4" r:id="rId4"/>
    <p:sldMasterId id="2147483676" r:id="rId5"/>
    <p:sldMasterId id="2147483679" r:id="rId6"/>
    <p:sldMasterId id="2147483695" r:id="rId7"/>
    <p:sldMasterId id="2147483707" r:id="rId8"/>
    <p:sldMasterId id="2147483719" r:id="rId9"/>
    <p:sldMasterId id="2147483741" r:id="rId10"/>
    <p:sldMasterId id="2147483744"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Lst>
  <p:sldSz cy="6858000" cx="12192000"/>
  <p:notesSz cx="6858000" cy="9144000"/>
  <p:embeddedFontLst>
    <p:embeddedFont>
      <p:font typeface="Belleza"/>
      <p:regular r:id="rId73"/>
    </p:embeddedFont>
    <p:embeddedFont>
      <p:font typeface="Play"/>
      <p:regular r:id="rId74"/>
      <p:bold r:id="rId75"/>
    </p:embeddedFont>
    <p:embeddedFont>
      <p:font typeface="Inria Serif"/>
      <p:regular r:id="rId76"/>
      <p:bold r:id="rId77"/>
      <p:italic r:id="rId78"/>
      <p:boldItalic r:id="rId79"/>
    </p:embeddedFont>
    <p:embeddedFont>
      <p:font typeface="Libre Franklin"/>
      <p:regular r:id="rId80"/>
      <p:bold r:id="rId81"/>
      <p:italic r:id="rId82"/>
      <p:boldItalic r:id="rId83"/>
    </p:embeddedFont>
    <p:embeddedFont>
      <p:font typeface="Playfair Display"/>
      <p:regular r:id="rId84"/>
      <p:bold r:id="rId85"/>
      <p:italic r:id="rId86"/>
      <p:boldItalic r:id="rId87"/>
    </p:embeddedFont>
    <p:embeddedFont>
      <p:font typeface="Bebas Neue"/>
      <p:regular r:id="rId88"/>
    </p:embeddedFont>
    <p:embeddedFont>
      <p:font typeface="Fondamento"/>
      <p:regular r:id="rId89"/>
      <p:italic r:id="rId90"/>
    </p:embeddedFont>
    <p:embeddedFont>
      <p:font typeface="Lustria"/>
      <p:regular r:id="rId91"/>
    </p:embeddedFont>
    <p:embeddedFont>
      <p:font typeface="Sorts Mill Goudy"/>
      <p:regular r:id="rId92"/>
      <p:italic r:id="rId9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4" roundtripDataSignature="AMtx7mily2l0SFsZa34XPh1bU5ALYUH6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84" Type="http://schemas.openxmlformats.org/officeDocument/2006/relationships/font" Target="fonts/PlayfairDisplay-regular.fntdata"/><Relationship Id="rId83" Type="http://schemas.openxmlformats.org/officeDocument/2006/relationships/font" Target="fonts/LibreFranklin-boldItalic.fntdata"/><Relationship Id="rId42" Type="http://schemas.openxmlformats.org/officeDocument/2006/relationships/slide" Target="slides/slide30.xml"/><Relationship Id="rId86" Type="http://schemas.openxmlformats.org/officeDocument/2006/relationships/font" Target="fonts/PlayfairDisplay-italic.fntdata"/><Relationship Id="rId41" Type="http://schemas.openxmlformats.org/officeDocument/2006/relationships/slide" Target="slides/slide29.xml"/><Relationship Id="rId85" Type="http://schemas.openxmlformats.org/officeDocument/2006/relationships/font" Target="fonts/PlayfairDisplay-bold.fntdata"/><Relationship Id="rId44" Type="http://schemas.openxmlformats.org/officeDocument/2006/relationships/slide" Target="slides/slide32.xml"/><Relationship Id="rId88" Type="http://schemas.openxmlformats.org/officeDocument/2006/relationships/font" Target="fonts/BebasNeue-regular.fntdata"/><Relationship Id="rId43" Type="http://schemas.openxmlformats.org/officeDocument/2006/relationships/slide" Target="slides/slide31.xml"/><Relationship Id="rId87" Type="http://schemas.openxmlformats.org/officeDocument/2006/relationships/font" Target="fonts/PlayfairDisplay-boldItalic.fntdata"/><Relationship Id="rId46" Type="http://schemas.openxmlformats.org/officeDocument/2006/relationships/slide" Target="slides/slide34.xml"/><Relationship Id="rId45" Type="http://schemas.openxmlformats.org/officeDocument/2006/relationships/slide" Target="slides/slide33.xml"/><Relationship Id="rId89" Type="http://schemas.openxmlformats.org/officeDocument/2006/relationships/font" Target="fonts/Fondamento-regular.fntdata"/><Relationship Id="rId80" Type="http://schemas.openxmlformats.org/officeDocument/2006/relationships/font" Target="fonts/LibreFranklin-regular.fntdata"/><Relationship Id="rId82" Type="http://schemas.openxmlformats.org/officeDocument/2006/relationships/font" Target="fonts/LibreFranklin-italic.fntdata"/><Relationship Id="rId81" Type="http://schemas.openxmlformats.org/officeDocument/2006/relationships/font" Target="fonts/LibreFranklin-bold.fntdata"/><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73" Type="http://schemas.openxmlformats.org/officeDocument/2006/relationships/font" Target="fonts/Belleza-regular.fntdata"/><Relationship Id="rId72" Type="http://schemas.openxmlformats.org/officeDocument/2006/relationships/slide" Target="slides/slide60.xml"/><Relationship Id="rId31" Type="http://schemas.openxmlformats.org/officeDocument/2006/relationships/slide" Target="slides/slide19.xml"/><Relationship Id="rId75" Type="http://schemas.openxmlformats.org/officeDocument/2006/relationships/font" Target="fonts/Play-bold.fntdata"/><Relationship Id="rId30" Type="http://schemas.openxmlformats.org/officeDocument/2006/relationships/slide" Target="slides/slide18.xml"/><Relationship Id="rId74" Type="http://schemas.openxmlformats.org/officeDocument/2006/relationships/font" Target="fonts/Play-regular.fntdata"/><Relationship Id="rId33" Type="http://schemas.openxmlformats.org/officeDocument/2006/relationships/slide" Target="slides/slide21.xml"/><Relationship Id="rId77" Type="http://schemas.openxmlformats.org/officeDocument/2006/relationships/font" Target="fonts/InriaSerif-bold.fntdata"/><Relationship Id="rId32" Type="http://schemas.openxmlformats.org/officeDocument/2006/relationships/slide" Target="slides/slide20.xml"/><Relationship Id="rId76" Type="http://schemas.openxmlformats.org/officeDocument/2006/relationships/font" Target="fonts/InriaSerif-regular.fntdata"/><Relationship Id="rId35" Type="http://schemas.openxmlformats.org/officeDocument/2006/relationships/slide" Target="slides/slide23.xml"/><Relationship Id="rId79" Type="http://schemas.openxmlformats.org/officeDocument/2006/relationships/font" Target="fonts/InriaSerif-boldItalic.fntdata"/><Relationship Id="rId34" Type="http://schemas.openxmlformats.org/officeDocument/2006/relationships/slide" Target="slides/slide22.xml"/><Relationship Id="rId78" Type="http://schemas.openxmlformats.org/officeDocument/2006/relationships/font" Target="fonts/InriaSerif-italic.fntdata"/><Relationship Id="rId71" Type="http://schemas.openxmlformats.org/officeDocument/2006/relationships/slide" Target="slides/slide59.xml"/><Relationship Id="rId70" Type="http://schemas.openxmlformats.org/officeDocument/2006/relationships/slide" Target="slides/slide58.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62" Type="http://schemas.openxmlformats.org/officeDocument/2006/relationships/slide" Target="slides/slide50.xml"/><Relationship Id="rId61" Type="http://schemas.openxmlformats.org/officeDocument/2006/relationships/slide" Target="slides/slide49.xml"/><Relationship Id="rId20" Type="http://schemas.openxmlformats.org/officeDocument/2006/relationships/slide" Target="slides/slide8.xml"/><Relationship Id="rId64" Type="http://schemas.openxmlformats.org/officeDocument/2006/relationships/slide" Target="slides/slide52.xml"/><Relationship Id="rId63" Type="http://schemas.openxmlformats.org/officeDocument/2006/relationships/slide" Target="slides/slide51.xml"/><Relationship Id="rId22" Type="http://schemas.openxmlformats.org/officeDocument/2006/relationships/slide" Target="slides/slide10.xml"/><Relationship Id="rId66" Type="http://schemas.openxmlformats.org/officeDocument/2006/relationships/slide" Target="slides/slide54.xml"/><Relationship Id="rId21" Type="http://schemas.openxmlformats.org/officeDocument/2006/relationships/slide" Target="slides/slide9.xml"/><Relationship Id="rId65" Type="http://schemas.openxmlformats.org/officeDocument/2006/relationships/slide" Target="slides/slide53.xml"/><Relationship Id="rId24" Type="http://schemas.openxmlformats.org/officeDocument/2006/relationships/slide" Target="slides/slide12.xml"/><Relationship Id="rId68" Type="http://schemas.openxmlformats.org/officeDocument/2006/relationships/slide" Target="slides/slide56.xml"/><Relationship Id="rId23" Type="http://schemas.openxmlformats.org/officeDocument/2006/relationships/slide" Target="slides/slide11.xml"/><Relationship Id="rId67" Type="http://schemas.openxmlformats.org/officeDocument/2006/relationships/slide" Target="slides/slide55.xml"/><Relationship Id="rId60" Type="http://schemas.openxmlformats.org/officeDocument/2006/relationships/slide" Target="slides/slide48.xml"/><Relationship Id="rId26" Type="http://schemas.openxmlformats.org/officeDocument/2006/relationships/slide" Target="slides/slide14.xml"/><Relationship Id="rId25" Type="http://schemas.openxmlformats.org/officeDocument/2006/relationships/slide" Target="slides/slide13.xml"/><Relationship Id="rId69" Type="http://schemas.openxmlformats.org/officeDocument/2006/relationships/slide" Target="slides/slide57.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94" Type="http://customschemas.google.com/relationships/presentationmetadata" Target="metadata"/><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9.xml"/><Relationship Id="rId55" Type="http://schemas.openxmlformats.org/officeDocument/2006/relationships/slide" Target="slides/slide43.xml"/><Relationship Id="rId10" Type="http://schemas.openxmlformats.org/officeDocument/2006/relationships/slideMaster" Target="slideMasters/slideMaster8.xml"/><Relationship Id="rId54" Type="http://schemas.openxmlformats.org/officeDocument/2006/relationships/slide" Target="slides/slide42.xml"/><Relationship Id="rId13" Type="http://schemas.openxmlformats.org/officeDocument/2006/relationships/slide" Target="slides/slide1.xml"/><Relationship Id="rId57" Type="http://schemas.openxmlformats.org/officeDocument/2006/relationships/slide" Target="slides/slide45.xml"/><Relationship Id="rId12" Type="http://schemas.openxmlformats.org/officeDocument/2006/relationships/notesMaster" Target="notesMasters/notesMaster1.xml"/><Relationship Id="rId56" Type="http://schemas.openxmlformats.org/officeDocument/2006/relationships/slide" Target="slides/slide44.xml"/><Relationship Id="rId91" Type="http://schemas.openxmlformats.org/officeDocument/2006/relationships/font" Target="fonts/Lustria-regular.fntdata"/><Relationship Id="rId90" Type="http://schemas.openxmlformats.org/officeDocument/2006/relationships/font" Target="fonts/Fondamento-italic.fntdata"/><Relationship Id="rId93" Type="http://schemas.openxmlformats.org/officeDocument/2006/relationships/font" Target="fonts/SortsMillGoudy-italic.fntdata"/><Relationship Id="rId92" Type="http://schemas.openxmlformats.org/officeDocument/2006/relationships/font" Target="fonts/SortsMillGoudy-regular.fntdata"/><Relationship Id="rId15" Type="http://schemas.openxmlformats.org/officeDocument/2006/relationships/slide" Target="slides/slide3.xml"/><Relationship Id="rId59" Type="http://schemas.openxmlformats.org/officeDocument/2006/relationships/slide" Target="slides/slide47.xml"/><Relationship Id="rId14" Type="http://schemas.openxmlformats.org/officeDocument/2006/relationships/slide" Target="slides/slide2.xml"/><Relationship Id="rId58" Type="http://schemas.openxmlformats.org/officeDocument/2006/relationships/slide" Target="slides/slide46.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2661e6539b9_0_7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2661e6539b9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2661e6539b9_0_6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2661e6539b9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2661e6539b9_0_7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2661e6539b9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2661e6539b9_0_8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2661e6539b9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2661e6539b9_0_1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2661e6539b9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0" name="Google Shape;103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9" name="Google Shape;103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2" name="Google Shape;105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70" name="Google Shape;107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88" name="Google Shape;108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2b12ad55e7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6" name="Google Shape;1106;g2b12ad55e7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2661e6539b9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2661e6539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2661e6539b9_0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2661e6539b9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2661e6539b9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6" name="Google Shape;1116;g2661e6539b9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2661e6539b9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2" name="Google Shape;1122;g2661e6539b9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2661e6539b9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8" name="Google Shape;1128;g2661e6539b9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2661e6539b9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2661e6539b9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2661e6539b9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2661e6539b9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2b12ad55e79_0_1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4" name="Google Shape;1144;g2b12ad55e79_0_1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45" name="Google Shape;1145;g2b12ad55e79_0_1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2b12ad55e79_0_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52" name="Google Shape;1152;g2b12ad55e79_0_1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2b12ad55e79_0_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59" name="Google Shape;1159;g2b12ad55e79_0_1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2b12ad55e79_0_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6" name="Google Shape;1166;g2b12ad55e79_0_1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2661e6539b9_0_1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2661e6539b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2b12ad55e79_0_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73" name="Google Shape;1173;g2b12ad55e79_0_1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2661e6539b9_0_10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7" name="Google Shape;1177;g2661e6539b9_0_10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8" name="Google Shape;1178;g2661e6539b9_0_10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2661e6539b9_0_10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5" name="Google Shape;1185;g2661e6539b9_0_10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Throughout the day we have been hearing the realities of the change in our world—diversity, pluralism, tribalism. It is changing the way we think about leadership.</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are also encountering, at greater and greater rates, what the US Military calls VUCA situations (Volatility, Uncertainty, Complexity, and Ambiguity).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**Stanley McChrystal—the lone heroic leader.</a:t>
            </a:r>
            <a:endParaRPr/>
          </a:p>
          <a:p>
            <a:pPr indent="0" lvl="0" marL="0" rtl="0" algn="l">
              <a:spcBef>
                <a:spcPts val="0"/>
              </a:spcBef>
              <a:spcAft>
                <a:spcPts val="0"/>
              </a:spcAft>
              <a:buNone/>
            </a:pPr>
            <a:r>
              <a:rPr lang="en-US"/>
              <a:t>**Kellerman</a:t>
            </a:r>
            <a:endParaRPr/>
          </a:p>
        </p:txBody>
      </p:sp>
      <p:sp>
        <p:nvSpPr>
          <p:cNvPr id="1186" name="Google Shape;1186;g2661e6539b9_0_10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2661e6539b9_0_10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g2661e6539b9_0_10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2661e6539b9_0_1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g2661e6539b9_0_10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2661e6539b9_0_10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8" name="Google Shape;1208;g2661e6539b9_0_10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Remember theological realitites—namely God as an active agent in the world is missing in these assumptions.</a:t>
            </a:r>
            <a:endParaRPr/>
          </a:p>
        </p:txBody>
      </p:sp>
      <p:sp>
        <p:nvSpPr>
          <p:cNvPr id="1209" name="Google Shape;1209;g2661e6539b9_0_10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2661e6539b9_0_1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g2661e6539b9_0_1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2661e6539b9_0_1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g2661e6539b9_0_1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2661e6539b9_0_1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g2661e6539b9_0_1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2661e6539b9_0_1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g2661e6539b9_0_1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2661e6539b9_0_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2661e6539b9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g2661e6539b9_0_1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4" name="Google Shape;1244;g2661e6539b9_0_11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5" name="Google Shape;1245;g2661e6539b9_0_11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2661e6539b9_0_1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g2661e6539b9_0_1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2661e6539b9_0_1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g2661e6539b9_0_11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2661e6539b9_0_1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6" name="Google Shape;1276;g2661e6539b9_0_11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7" name="Google Shape;1277;g2661e6539b9_0_11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2661e6539b9_0_1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1" name="Google Shape;1291;g2661e6539b9_0_11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Interpretive leadership—shaping community life and practice through assisting the community in the work of reading texts, experiences, and events.</a:t>
            </a:r>
            <a:endParaRPr sz="1200">
              <a:solidFill>
                <a:schemeClr val="dk1"/>
              </a:solidFill>
              <a:latin typeface="Calibri"/>
              <a:ea typeface="Calibri"/>
              <a:cs typeface="Calibri"/>
              <a:sym typeface="Calibri"/>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The church constantly resides at biblical, historical, contextual, and “Holy Spirit” realities.  How does the congregation navigate this?</a:t>
            </a:r>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Heifetz and Linsky argue that leaders must “get to the balcony.”  Leaders need to gain “both a clearer view of reality and some perspective on the bigger picture by distancing yourself from the fray. </a:t>
            </a:r>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Considered narratively, leadership tends to the work of living out the Christian story in contemporary contexts.</a:t>
            </a:r>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Otherwise, you are likely to misperceive the situation and make the wrong diagnosis,” leading to poor judgment on how to move forward.</a:t>
            </a:r>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This requires both engagement with the congregation and disengagement for reflection, prayer, and discernment.</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It requires identifying whether dilemmas are “technical” problems or “adaptive” challenges.</a:t>
            </a:r>
            <a:r>
              <a:rPr lang="en-US"/>
              <a:t> </a:t>
            </a:r>
            <a:r>
              <a:rPr lang="en-US" sz="1200">
                <a:solidFill>
                  <a:schemeClr val="dk1"/>
                </a:solidFill>
                <a:latin typeface="Calibri"/>
                <a:ea typeface="Calibri"/>
                <a:cs typeface="Calibri"/>
                <a:sym typeface="Calibri"/>
              </a:rPr>
              <a:t>Following Craig Van Gelder, </a:t>
            </a:r>
            <a:r>
              <a:rPr i="1" lang="en-US" sz="1200">
                <a:solidFill>
                  <a:schemeClr val="dk1"/>
                </a:solidFill>
                <a:latin typeface="Calibri"/>
                <a:ea typeface="Calibri"/>
                <a:cs typeface="Calibri"/>
                <a:sym typeface="Calibri"/>
              </a:rPr>
              <a:t>Essence of the Church</a:t>
            </a:r>
            <a:r>
              <a:rPr lang="en-US" sz="1200">
                <a:solidFill>
                  <a:schemeClr val="dk1"/>
                </a:solidFill>
                <a:latin typeface="Calibri"/>
                <a:ea typeface="Calibri"/>
                <a:cs typeface="Calibri"/>
                <a:sym typeface="Calibri"/>
              </a:rPr>
              <a:t> (Grand Rapids: Baker, 2000), 39f.</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James Thompson, </a:t>
            </a:r>
            <a:r>
              <a:rPr i="1" lang="en-US" sz="1200">
                <a:solidFill>
                  <a:schemeClr val="dk1"/>
                </a:solidFill>
                <a:latin typeface="Calibri"/>
                <a:ea typeface="Calibri"/>
                <a:cs typeface="Calibri"/>
                <a:sym typeface="Calibri"/>
              </a:rPr>
              <a:t>The Church According to Paul: Rediscovering the Community Conformed to Christ</a:t>
            </a:r>
            <a:r>
              <a:rPr lang="en-US" sz="1200">
                <a:solidFill>
                  <a:schemeClr val="dk1"/>
                </a:solidFill>
                <a:latin typeface="Calibri"/>
                <a:ea typeface="Calibri"/>
                <a:cs typeface="Calibri"/>
                <a:sym typeface="Calibri"/>
              </a:rPr>
              <a:t> (Grand Rapids: Baker, 2014), 241-42.</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Ronald Heifetz and Marty Linsky, </a:t>
            </a:r>
            <a:r>
              <a:rPr i="1" lang="en-US" sz="1200">
                <a:solidFill>
                  <a:schemeClr val="dk1"/>
                </a:solidFill>
                <a:latin typeface="Calibri"/>
                <a:ea typeface="Calibri"/>
                <a:cs typeface="Calibri"/>
                <a:sym typeface="Calibri"/>
              </a:rPr>
              <a:t>Leadership on the Line: Staying Alive through the Dangers of Leading</a:t>
            </a:r>
            <a:r>
              <a:rPr lang="en-US" sz="1200">
                <a:solidFill>
                  <a:schemeClr val="dk1"/>
                </a:solidFill>
                <a:latin typeface="Calibri"/>
                <a:ea typeface="Calibri"/>
                <a:cs typeface="Calibri"/>
                <a:sym typeface="Calibri"/>
              </a:rPr>
              <a:t> (Boston: Harvard Business School Press, 2000), 53.</a:t>
            </a:r>
            <a:endParaRPr/>
          </a:p>
          <a:p>
            <a:pPr indent="0" lvl="0" marL="0" rtl="0" algn="l">
              <a:spcBef>
                <a:spcPts val="0"/>
              </a:spcBef>
              <a:spcAft>
                <a:spcPts val="0"/>
              </a:spcAft>
              <a:buNone/>
            </a:pPr>
            <a:r>
              <a:rPr b="1" lang="en-US"/>
              <a:t>Relational Leadership—</a:t>
            </a:r>
            <a:r>
              <a:rPr b="0" lang="en-US"/>
              <a:t>Healing, Sustaining, Guiding, Forming, and Reconciling.</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Implemental Leadership—Fostering structures, activities, and resources in order to give relationships, ministry, and mission the necessary framework for embodiment and organization.</a:t>
            </a:r>
            <a:endParaRPr sz="1200">
              <a:solidFill>
                <a:schemeClr val="dk1"/>
              </a:solidFill>
              <a:latin typeface="Calibri"/>
              <a:ea typeface="Calibri"/>
              <a:cs typeface="Calibri"/>
              <a:sym typeface="Calibri"/>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Structures are inherited and constantly need to be revised and reordered—to properly support present day needs.</a:t>
            </a:r>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Structures support work; they are NOT the work.</a:t>
            </a:r>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Acquiring sources, implementing vision, adjudicating conflict, fostering increased participation in meaningfully ministry, monitoring and assessing.</a:t>
            </a:r>
            <a:endParaRPr/>
          </a:p>
          <a:p>
            <a:pPr indent="0" lvl="0" marL="0" rtl="0" algn="l">
              <a:spcBef>
                <a:spcPts val="0"/>
              </a:spcBef>
              <a:spcAft>
                <a:spcPts val="0"/>
              </a:spcAft>
              <a:buNone/>
            </a:pPr>
            <a:r>
              <a:t/>
            </a:r>
            <a:endParaRPr b="1"/>
          </a:p>
        </p:txBody>
      </p:sp>
      <p:sp>
        <p:nvSpPr>
          <p:cNvPr id="1292" name="Google Shape;1292;g2661e6539b9_0_11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2661e6539b9_0_1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5" name="Google Shape;1305;g2661e6539b9_0_11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6" name="Google Shape;1306;g2661e6539b9_0_11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2661e6539b9_0_1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2" name="Google Shape;1312;g2661e6539b9_0_11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3" name="Google Shape;1313;g2661e6539b9_0_11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2661e6539b9_0_12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9" name="Google Shape;1329;g2661e6539b9_0_12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NOT about having a properly “structured” governance; it is about partnering with God by attending to three practices of leadership—interpretive, relational, and implemental—work.  And it will take a lot of people doing different things for that to happen in most churches.</a:t>
            </a:r>
            <a:endParaRPr/>
          </a:p>
        </p:txBody>
      </p:sp>
      <p:sp>
        <p:nvSpPr>
          <p:cNvPr id="1330" name="Google Shape;1330;g2661e6539b9_0_12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g2661e6539b9_0_1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g2661e6539b9_0_12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2661e6539b9_0_1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g2661e6539b9_0_12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2661e6539b9_0_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2661e6539b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2661e6539b9_0_1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g2661e6539b9_0_12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2661e6539b9_0_12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4" name="Google Shape;1354;g2661e6539b9_0_12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When something new happens—we try to make sense of it.  It is what one person called the “dumb, dangerous, or different” moment.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learn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innovate—not knowing the outcome. It is uncertain because there are an infinite number of outcomes. But that is okay because we are paying attention to God and we will learn some more!</a:t>
            </a:r>
            <a:endParaRPr/>
          </a:p>
        </p:txBody>
      </p:sp>
      <p:sp>
        <p:nvSpPr>
          <p:cNvPr id="1355" name="Google Shape;1355;g2661e6539b9_0_12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g2661e6539b9_0_12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1" name="Google Shape;1361;g2661e6539b9_0_12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2" name="Google Shape;1362;g2661e6539b9_0_12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2661e6539b9_0_1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8" name="Google Shape;1368;g2661e6539b9_0_12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9" name="Google Shape;1369;g2661e6539b9_0_12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2661e6539b9_0_13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2661e6539b9_0_1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2b12ad55e79_0_5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79" name="Google Shape;1379;g2b12ad55e79_0_5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g2b12ad55e79_0_5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7" name="Google Shape;1387;g2b12ad55e79_0_5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g2b12ad55e79_0_5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93" name="Google Shape;1393;g2b12ad55e79_0_5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g2b12ad55e79_0_5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6" name="Google Shape;1406;g2b12ad55e79_0_5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g2b12ad55e79_0_5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19" name="Google Shape;1419;g2b12ad55e79_0_5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661e6539b9_0_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2661e6539b9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2661e6539b9_0_7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32" name="Google Shape;1432;g2661e6539b9_0_7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2661e6539b9_0_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2661e6539b9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2661e6539b9_0_5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2661e6539b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2661e6539b9_0_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90" name="Google Shape;990;g2661e6539b9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7.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7.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 Id="rId3" Type="http://schemas.openxmlformats.org/officeDocument/2006/relationships/image" Target="../media/image7.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 Id="rId3" Type="http://schemas.openxmlformats.org/officeDocument/2006/relationships/image" Target="../media/image7.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9" name="Shape 69"/>
        <p:cNvGrpSpPr/>
        <p:nvPr/>
      </p:nvGrpSpPr>
      <p:grpSpPr>
        <a:xfrm>
          <a:off x="0" y="0"/>
          <a:ext cx="0" cy="0"/>
          <a:chOff x="0" y="0"/>
          <a:chExt cx="0" cy="0"/>
        </a:xfrm>
      </p:grpSpPr>
      <p:sp>
        <p:nvSpPr>
          <p:cNvPr id="70" name="Google Shape;70;p7"/>
          <p:cNvSpPr txBox="1"/>
          <p:nvPr>
            <p:ph type="ctrTitle"/>
          </p:nvPr>
        </p:nvSpPr>
        <p:spPr>
          <a:xfrm>
            <a:off x="1709928" y="987552"/>
            <a:ext cx="8385048" cy="3081528"/>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Clr>
                <a:schemeClr val="dk2"/>
              </a:buClr>
              <a:buSzPts val="5400"/>
              <a:buFont typeface="Aria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
          <p:cNvSpPr txBox="1"/>
          <p:nvPr>
            <p:ph idx="1" type="subTitle"/>
          </p:nvPr>
        </p:nvSpPr>
        <p:spPr>
          <a:xfrm>
            <a:off x="2905506" y="4480561"/>
            <a:ext cx="5993892" cy="1166495"/>
          </a:xfrm>
          <a:prstGeom prst="rect">
            <a:avLst/>
          </a:prstGeom>
          <a:noFill/>
          <a:ln>
            <a:noFill/>
          </a:ln>
        </p:spPr>
        <p:txBody>
          <a:bodyPr anchorCtr="0" anchor="t" bIns="45700" lIns="91425" spcFirstLastPara="1" rIns="91425" wrap="square" tIns="45700">
            <a:normAutofit/>
          </a:bodyPr>
          <a:lstStyle>
            <a:lvl1pPr lvl="0" algn="ctr">
              <a:lnSpc>
                <a:spcPct val="150000"/>
              </a:lnSpc>
              <a:spcBef>
                <a:spcPts val="1000"/>
              </a:spcBef>
              <a:spcAft>
                <a:spcPts val="0"/>
              </a:spcAft>
              <a:buSzPts val="1400"/>
              <a:buNone/>
              <a:defRPr sz="1400" cap="none"/>
            </a:lvl1pPr>
            <a:lvl2pPr lvl="1" algn="ctr">
              <a:lnSpc>
                <a:spcPct val="150000"/>
              </a:lnSpc>
              <a:spcBef>
                <a:spcPts val="500"/>
              </a:spcBef>
              <a:spcAft>
                <a:spcPts val="0"/>
              </a:spcAft>
              <a:buSzPts val="2000"/>
              <a:buFont typeface="Avenir"/>
              <a:buNone/>
              <a:defRPr sz="2000"/>
            </a:lvl2pPr>
            <a:lvl3pPr lvl="2" algn="ctr">
              <a:lnSpc>
                <a:spcPct val="150000"/>
              </a:lnSpc>
              <a:spcBef>
                <a:spcPts val="500"/>
              </a:spcBef>
              <a:spcAft>
                <a:spcPts val="0"/>
              </a:spcAft>
              <a:buSzPts val="1800"/>
              <a:buNone/>
              <a:defRPr sz="1800"/>
            </a:lvl3pPr>
            <a:lvl4pPr lvl="3" algn="ctr">
              <a:lnSpc>
                <a:spcPct val="150000"/>
              </a:lnSpc>
              <a:spcBef>
                <a:spcPts val="500"/>
              </a:spcBef>
              <a:spcAft>
                <a:spcPts val="0"/>
              </a:spcAft>
              <a:buSzPts val="1600"/>
              <a:buFont typeface="Avenir"/>
              <a:buNone/>
              <a:defRPr sz="1600"/>
            </a:lvl4pPr>
            <a:lvl5pPr lvl="4" algn="ctr">
              <a:lnSpc>
                <a:spcPct val="15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2" name="Google Shape;72;p7"/>
          <p:cNvSpPr txBox="1"/>
          <p:nvPr>
            <p:ph idx="10" type="dt"/>
          </p:nvPr>
        </p:nvSpPr>
        <p:spPr>
          <a:xfrm>
            <a:off x="173736" y="6382512"/>
            <a:ext cx="284590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7"/>
          <p:cNvSpPr txBox="1"/>
          <p:nvPr>
            <p:ph idx="11" type="ftr"/>
          </p:nvPr>
        </p:nvSpPr>
        <p:spPr>
          <a:xfrm rot="5400000">
            <a:off x="-1754871" y="2093199"/>
            <a:ext cx="4157472" cy="41608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
          <p:cNvSpPr txBox="1"/>
          <p:nvPr>
            <p:ph idx="12" type="sldNum"/>
          </p:nvPr>
        </p:nvSpPr>
        <p:spPr>
          <a:xfrm>
            <a:off x="11457919" y="6382512"/>
            <a:ext cx="50099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6" name="Shape 126"/>
        <p:cNvGrpSpPr/>
        <p:nvPr/>
      </p:nvGrpSpPr>
      <p:grpSpPr>
        <a:xfrm>
          <a:off x="0" y="0"/>
          <a:ext cx="0" cy="0"/>
          <a:chOff x="0" y="0"/>
          <a:chExt cx="0" cy="0"/>
        </a:xfrm>
      </p:grpSpPr>
      <p:sp>
        <p:nvSpPr>
          <p:cNvPr id="127" name="Google Shape;127;p19"/>
          <p:cNvSpPr txBox="1"/>
          <p:nvPr>
            <p:ph type="title"/>
          </p:nvPr>
        </p:nvSpPr>
        <p:spPr>
          <a:xfrm>
            <a:off x="1069848" y="502920"/>
            <a:ext cx="9634011" cy="132556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19"/>
          <p:cNvSpPr txBox="1"/>
          <p:nvPr>
            <p:ph idx="1" type="body"/>
          </p:nvPr>
        </p:nvSpPr>
        <p:spPr>
          <a:xfrm rot="5400000">
            <a:off x="3711184" y="-766817"/>
            <a:ext cx="4351338" cy="9634011"/>
          </a:xfrm>
          <a:prstGeom prst="rect">
            <a:avLst/>
          </a:prstGeom>
          <a:noFill/>
          <a:ln>
            <a:noFill/>
          </a:ln>
        </p:spPr>
        <p:txBody>
          <a:bodyPr anchorCtr="0" anchor="t" bIns="45700" lIns="91425" spcFirstLastPara="1" rIns="91425" wrap="square" tIns="45700">
            <a:normAutofit/>
          </a:bodyPr>
          <a:lstStyle>
            <a:lvl1pPr indent="-342900" lvl="0" marL="457200" algn="l">
              <a:lnSpc>
                <a:spcPct val="150000"/>
              </a:lnSpc>
              <a:spcBef>
                <a:spcPts val="1000"/>
              </a:spcBef>
              <a:spcAft>
                <a:spcPts val="0"/>
              </a:spcAft>
              <a:buSzPts val="1800"/>
              <a:buChar char="•"/>
              <a:defRPr/>
            </a:lvl1pPr>
            <a:lvl2pPr indent="-228600" lvl="1" marL="914400" algn="l">
              <a:lnSpc>
                <a:spcPct val="150000"/>
              </a:lnSpc>
              <a:spcBef>
                <a:spcPts val="500"/>
              </a:spcBef>
              <a:spcAft>
                <a:spcPts val="0"/>
              </a:spcAft>
              <a:buSzPts val="1800"/>
              <a:buNone/>
              <a:defRPr/>
            </a:lvl2pPr>
            <a:lvl3pPr indent="-342900" lvl="2" marL="1371600" algn="l">
              <a:lnSpc>
                <a:spcPct val="150000"/>
              </a:lnSpc>
              <a:spcBef>
                <a:spcPts val="500"/>
              </a:spcBef>
              <a:spcAft>
                <a:spcPts val="0"/>
              </a:spcAft>
              <a:buSzPts val="1800"/>
              <a:buChar char="•"/>
              <a:defRPr/>
            </a:lvl3pPr>
            <a:lvl4pPr indent="-228600" lvl="3" marL="1828800" algn="l">
              <a:lnSpc>
                <a:spcPct val="150000"/>
              </a:lnSpc>
              <a:spcBef>
                <a:spcPts val="500"/>
              </a:spcBef>
              <a:spcAft>
                <a:spcPts val="0"/>
              </a:spcAft>
              <a:buSzPts val="1800"/>
              <a:buNone/>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19"/>
          <p:cNvSpPr txBox="1"/>
          <p:nvPr>
            <p:ph idx="10" type="dt"/>
          </p:nvPr>
        </p:nvSpPr>
        <p:spPr>
          <a:xfrm>
            <a:off x="173736" y="6382512"/>
            <a:ext cx="284590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19"/>
          <p:cNvSpPr txBox="1"/>
          <p:nvPr>
            <p:ph idx="11" type="ftr"/>
          </p:nvPr>
        </p:nvSpPr>
        <p:spPr>
          <a:xfrm rot="5400000">
            <a:off x="-1754871" y="2093199"/>
            <a:ext cx="4157472" cy="41608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19"/>
          <p:cNvSpPr txBox="1"/>
          <p:nvPr>
            <p:ph idx="12" type="sldNum"/>
          </p:nvPr>
        </p:nvSpPr>
        <p:spPr>
          <a:xfrm>
            <a:off x="11457919" y="6382512"/>
            <a:ext cx="50099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92" name="Shape 892"/>
        <p:cNvGrpSpPr/>
        <p:nvPr/>
      </p:nvGrpSpPr>
      <p:grpSpPr>
        <a:xfrm>
          <a:off x="0" y="0"/>
          <a:ext cx="0" cy="0"/>
          <a:chOff x="0" y="0"/>
          <a:chExt cx="0" cy="0"/>
        </a:xfrm>
      </p:grpSpPr>
      <p:sp>
        <p:nvSpPr>
          <p:cNvPr id="893" name="Google Shape;893;g2661e6539b9_0_1343"/>
          <p:cNvSpPr txBox="1"/>
          <p:nvPr>
            <p:ph type="title"/>
          </p:nvPr>
        </p:nvSpPr>
        <p:spPr>
          <a:xfrm>
            <a:off x="947151" y="1143000"/>
            <a:ext cx="5076900" cy="1341300"/>
          </a:xfrm>
          <a:prstGeom prst="rect">
            <a:avLst/>
          </a:prstGeom>
          <a:noFill/>
          <a:ln>
            <a:noFill/>
          </a:ln>
        </p:spPr>
        <p:txBody>
          <a:bodyPr anchorCtr="0" anchor="b" bIns="60925" lIns="121900" spcFirstLastPara="1" rIns="121900" wrap="square" tIns="60925">
            <a:noAutofit/>
          </a:bodyPr>
          <a:lstStyle>
            <a:lvl1pPr lvl="0" rtl="0" algn="ctr">
              <a:spcBef>
                <a:spcPts val="0"/>
              </a:spcBef>
              <a:spcAft>
                <a:spcPts val="0"/>
              </a:spcAft>
              <a:buClr>
                <a:srgbClr val="262626"/>
              </a:buClr>
              <a:buSzPts val="5900"/>
              <a:buFont typeface="Lustria"/>
              <a:buNone/>
              <a:defRPr b="0" sz="5900"/>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94" name="Google Shape;894;g2661e6539b9_0_1343"/>
          <p:cNvSpPr txBox="1"/>
          <p:nvPr>
            <p:ph idx="1" type="body"/>
          </p:nvPr>
        </p:nvSpPr>
        <p:spPr>
          <a:xfrm>
            <a:off x="6197599" y="605119"/>
            <a:ext cx="5035200" cy="5565600"/>
          </a:xfrm>
          <a:prstGeom prst="rect">
            <a:avLst/>
          </a:prstGeom>
          <a:noFill/>
          <a:ln>
            <a:noFill/>
          </a:ln>
        </p:spPr>
        <p:txBody>
          <a:bodyPr anchorCtr="0" anchor="t" bIns="60925" lIns="121900" spcFirstLastPara="1" rIns="121900" wrap="square" tIns="60925">
            <a:normAutofit/>
          </a:bodyPr>
          <a:lstStyle>
            <a:lvl1pPr indent="-412750" lvl="0" marL="457200" rtl="0" algn="l">
              <a:spcBef>
                <a:spcPts val="3200"/>
              </a:spcBef>
              <a:spcAft>
                <a:spcPts val="0"/>
              </a:spcAft>
              <a:buClr>
                <a:srgbClr val="3F3F3F"/>
              </a:buClr>
              <a:buSzPts val="2900"/>
              <a:buChar char="❖"/>
              <a:defRPr sz="3200"/>
            </a:lvl1pPr>
            <a:lvl2pPr indent="-393700" lvl="1" marL="914400" rtl="0" algn="l">
              <a:spcBef>
                <a:spcPts val="1600"/>
              </a:spcBef>
              <a:spcAft>
                <a:spcPts val="0"/>
              </a:spcAft>
              <a:buSzPts val="2600"/>
              <a:buChar char="❖"/>
              <a:defRPr sz="2900"/>
            </a:lvl2pPr>
            <a:lvl3pPr indent="-381000" lvl="2" marL="1371600" rtl="0" algn="l">
              <a:spcBef>
                <a:spcPts val="1600"/>
              </a:spcBef>
              <a:spcAft>
                <a:spcPts val="0"/>
              </a:spcAft>
              <a:buClr>
                <a:srgbClr val="3F3F3F"/>
              </a:buClr>
              <a:buSzPts val="2400"/>
              <a:buChar char="❖"/>
              <a:defRPr sz="2700"/>
            </a:lvl3pPr>
            <a:lvl4pPr indent="-368300" lvl="3" marL="1828800" rtl="0" algn="l">
              <a:spcBef>
                <a:spcPts val="1600"/>
              </a:spcBef>
              <a:spcAft>
                <a:spcPts val="0"/>
              </a:spcAft>
              <a:buSzPts val="2200"/>
              <a:buChar char="❖"/>
              <a:defRPr sz="2400"/>
            </a:lvl4pPr>
            <a:lvl5pPr indent="-368300" lvl="4" marL="2286000" rtl="0" algn="l">
              <a:spcBef>
                <a:spcPts val="1600"/>
              </a:spcBef>
              <a:spcAft>
                <a:spcPts val="0"/>
              </a:spcAft>
              <a:buClr>
                <a:srgbClr val="3F3F3F"/>
              </a:buClr>
              <a:buSzPts val="2200"/>
              <a:buChar char="❖"/>
              <a:defRPr sz="2400"/>
            </a:lvl5pPr>
            <a:lvl6pPr indent="-381000" lvl="5" marL="2743200" rtl="0" algn="l">
              <a:spcBef>
                <a:spcPts val="500"/>
              </a:spcBef>
              <a:spcAft>
                <a:spcPts val="0"/>
              </a:spcAft>
              <a:buSzPts val="2400"/>
              <a:buChar char="❖"/>
              <a:defRPr sz="2700"/>
            </a:lvl6pPr>
            <a:lvl7pPr indent="-381000" lvl="6" marL="3200400" rtl="0" algn="l">
              <a:spcBef>
                <a:spcPts val="500"/>
              </a:spcBef>
              <a:spcAft>
                <a:spcPts val="0"/>
              </a:spcAft>
              <a:buClr>
                <a:srgbClr val="3F3F3F"/>
              </a:buClr>
              <a:buSzPts val="2400"/>
              <a:buChar char="❖"/>
              <a:defRPr sz="2700"/>
            </a:lvl7pPr>
            <a:lvl8pPr indent="-381000" lvl="7" marL="3657600" rtl="0" algn="l">
              <a:spcBef>
                <a:spcPts val="500"/>
              </a:spcBef>
              <a:spcAft>
                <a:spcPts val="0"/>
              </a:spcAft>
              <a:buSzPts val="2400"/>
              <a:buChar char="❖"/>
              <a:defRPr sz="2700"/>
            </a:lvl8pPr>
            <a:lvl9pPr indent="-381000" lvl="8" marL="4114800" rtl="0" algn="l">
              <a:spcBef>
                <a:spcPts val="500"/>
              </a:spcBef>
              <a:spcAft>
                <a:spcPts val="0"/>
              </a:spcAft>
              <a:buClr>
                <a:srgbClr val="3F3F3F"/>
              </a:buClr>
              <a:buSzPts val="2400"/>
              <a:buChar char="❖"/>
              <a:defRPr sz="2700"/>
            </a:lvl9pPr>
          </a:lstStyle>
          <a:p/>
        </p:txBody>
      </p:sp>
      <p:sp>
        <p:nvSpPr>
          <p:cNvPr id="895" name="Google Shape;895;g2661e6539b9_0_1343"/>
          <p:cNvSpPr txBox="1"/>
          <p:nvPr>
            <p:ph idx="2" type="body"/>
          </p:nvPr>
        </p:nvSpPr>
        <p:spPr>
          <a:xfrm>
            <a:off x="947151" y="2618815"/>
            <a:ext cx="5076900" cy="3133200"/>
          </a:xfrm>
          <a:prstGeom prst="rect">
            <a:avLst/>
          </a:prstGeom>
          <a:noFill/>
          <a:ln>
            <a:noFill/>
          </a:ln>
        </p:spPr>
        <p:txBody>
          <a:bodyPr anchorCtr="0" anchor="t" bIns="60925" lIns="121900" spcFirstLastPara="1" rIns="121900" wrap="square" tIns="60925">
            <a:normAutofit/>
          </a:bodyPr>
          <a:lstStyle>
            <a:lvl1pPr indent="-228600" lvl="0" marL="457200" rtl="0" algn="ctr">
              <a:spcBef>
                <a:spcPts val="800"/>
              </a:spcBef>
              <a:spcAft>
                <a:spcPts val="0"/>
              </a:spcAft>
              <a:buClr>
                <a:srgbClr val="3F3F3F"/>
              </a:buClr>
              <a:buSzPts val="2200"/>
              <a:buNone/>
              <a:defRPr sz="2400"/>
            </a:lvl1pPr>
            <a:lvl2pPr indent="-228600" lvl="1" marL="914400" rtl="0" algn="l">
              <a:spcBef>
                <a:spcPts val="1600"/>
              </a:spcBef>
              <a:spcAft>
                <a:spcPts val="0"/>
              </a:spcAft>
              <a:buSzPts val="1400"/>
              <a:buNone/>
              <a:defRPr sz="1600"/>
            </a:lvl2pPr>
            <a:lvl3pPr indent="-228600" lvl="2" marL="1371600" rtl="0" algn="l">
              <a:spcBef>
                <a:spcPts val="1600"/>
              </a:spcBef>
              <a:spcAft>
                <a:spcPts val="0"/>
              </a:spcAft>
              <a:buClr>
                <a:srgbClr val="3F3F3F"/>
              </a:buClr>
              <a:buSzPts val="1200"/>
              <a:buNone/>
              <a:defRPr sz="1300"/>
            </a:lvl3pPr>
            <a:lvl4pPr indent="-228600" lvl="3" marL="1828800" rtl="0" algn="l">
              <a:spcBef>
                <a:spcPts val="1600"/>
              </a:spcBef>
              <a:spcAft>
                <a:spcPts val="0"/>
              </a:spcAft>
              <a:buSzPts val="1100"/>
              <a:buNone/>
              <a:defRPr sz="1200"/>
            </a:lvl4pPr>
            <a:lvl5pPr indent="-228600" lvl="4" marL="2286000" rtl="0" algn="l">
              <a:spcBef>
                <a:spcPts val="1600"/>
              </a:spcBef>
              <a:spcAft>
                <a:spcPts val="0"/>
              </a:spcAft>
              <a:buClr>
                <a:srgbClr val="3F3F3F"/>
              </a:buClr>
              <a:buSzPts val="1100"/>
              <a:buNone/>
              <a:defRPr sz="1200"/>
            </a:lvl5pPr>
            <a:lvl6pPr indent="-228600" lvl="5" marL="2743200" rtl="0" algn="l">
              <a:spcBef>
                <a:spcPts val="200"/>
              </a:spcBef>
              <a:spcAft>
                <a:spcPts val="0"/>
              </a:spcAft>
              <a:buSzPts val="1100"/>
              <a:buNone/>
              <a:defRPr sz="1200"/>
            </a:lvl6pPr>
            <a:lvl7pPr indent="-228600" lvl="6" marL="3200400" rtl="0" algn="l">
              <a:spcBef>
                <a:spcPts val="200"/>
              </a:spcBef>
              <a:spcAft>
                <a:spcPts val="0"/>
              </a:spcAft>
              <a:buClr>
                <a:srgbClr val="3F3F3F"/>
              </a:buClr>
              <a:buSzPts val="1100"/>
              <a:buNone/>
              <a:defRPr sz="1200"/>
            </a:lvl7pPr>
            <a:lvl8pPr indent="-228600" lvl="7" marL="3657600" rtl="0" algn="l">
              <a:spcBef>
                <a:spcPts val="200"/>
              </a:spcBef>
              <a:spcAft>
                <a:spcPts val="0"/>
              </a:spcAft>
              <a:buSzPts val="1100"/>
              <a:buNone/>
              <a:defRPr sz="1200"/>
            </a:lvl8pPr>
            <a:lvl9pPr indent="-228600" lvl="8" marL="4114800" rtl="0" algn="l">
              <a:spcBef>
                <a:spcPts val="200"/>
              </a:spcBef>
              <a:spcAft>
                <a:spcPts val="0"/>
              </a:spcAft>
              <a:buClr>
                <a:srgbClr val="3F3F3F"/>
              </a:buClr>
              <a:buSzPts val="1100"/>
              <a:buNone/>
              <a:defRPr sz="1200"/>
            </a:lvl9pPr>
          </a:lstStyle>
          <a:p/>
        </p:txBody>
      </p:sp>
      <p:sp>
        <p:nvSpPr>
          <p:cNvPr id="896" name="Google Shape;896;g2661e6539b9_0_1343"/>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97" name="Google Shape;897;g2661e6539b9_0_1343"/>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98" name="Google Shape;898;g2661e6539b9_0_1343"/>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899" name="Shape 899"/>
        <p:cNvGrpSpPr/>
        <p:nvPr/>
      </p:nvGrpSpPr>
      <p:grpSpPr>
        <a:xfrm>
          <a:off x="0" y="0"/>
          <a:ext cx="0" cy="0"/>
          <a:chOff x="0" y="0"/>
          <a:chExt cx="0" cy="0"/>
        </a:xfrm>
      </p:grpSpPr>
      <p:sp>
        <p:nvSpPr>
          <p:cNvPr id="900" name="Google Shape;900;g2661e6539b9_0_1350"/>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901" name="Google Shape;901;g2661e6539b9_0_1350"/>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902" name="Google Shape;902;g2661e6539b9_0_1350"/>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pictureCaptionBacking.png" id="903" name="Google Shape;903;g2661e6539b9_0_1350"/>
          <p:cNvPicPr preferRelativeResize="0"/>
          <p:nvPr/>
        </p:nvPicPr>
        <p:blipFill rotWithShape="1">
          <a:blip r:embed="rId2">
            <a:alphaModFix/>
          </a:blip>
          <a:srcRect b="16571" l="52271" r="5151" t="8885"/>
          <a:stretch/>
        </p:blipFill>
        <p:spPr>
          <a:xfrm>
            <a:off x="6125884" y="663389"/>
            <a:ext cx="5190838" cy="5112328"/>
          </a:xfrm>
          <a:prstGeom prst="rect">
            <a:avLst/>
          </a:prstGeom>
          <a:noFill/>
          <a:ln>
            <a:noFill/>
          </a:ln>
        </p:spPr>
      </p:pic>
      <p:sp>
        <p:nvSpPr>
          <p:cNvPr id="904" name="Google Shape;904;g2661e6539b9_0_1350"/>
          <p:cNvSpPr txBox="1"/>
          <p:nvPr>
            <p:ph type="title"/>
          </p:nvPr>
        </p:nvSpPr>
        <p:spPr>
          <a:xfrm>
            <a:off x="967317" y="1143000"/>
            <a:ext cx="5056800" cy="1341300"/>
          </a:xfrm>
          <a:prstGeom prst="rect">
            <a:avLst/>
          </a:prstGeom>
          <a:noFill/>
          <a:ln>
            <a:noFill/>
          </a:ln>
        </p:spPr>
        <p:txBody>
          <a:bodyPr anchorCtr="0" anchor="b" bIns="60925" lIns="121900" spcFirstLastPara="1" rIns="121900" wrap="square" tIns="60925">
            <a:noAutofit/>
          </a:bodyPr>
          <a:lstStyle>
            <a:lvl1pPr lvl="0" rtl="0" algn="ctr">
              <a:spcBef>
                <a:spcPts val="0"/>
              </a:spcBef>
              <a:spcAft>
                <a:spcPts val="0"/>
              </a:spcAft>
              <a:buClr>
                <a:srgbClr val="262626"/>
              </a:buClr>
              <a:buSzPts val="5900"/>
              <a:buFont typeface="Lustria"/>
              <a:buNone/>
              <a:defRPr b="0" sz="5900"/>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905" name="Google Shape;905;g2661e6539b9_0_1350"/>
          <p:cNvSpPr txBox="1"/>
          <p:nvPr>
            <p:ph idx="1" type="body"/>
          </p:nvPr>
        </p:nvSpPr>
        <p:spPr>
          <a:xfrm>
            <a:off x="967317" y="2618815"/>
            <a:ext cx="5056800" cy="3133200"/>
          </a:xfrm>
          <a:prstGeom prst="rect">
            <a:avLst/>
          </a:prstGeom>
          <a:noFill/>
          <a:ln>
            <a:noFill/>
          </a:ln>
        </p:spPr>
        <p:txBody>
          <a:bodyPr anchorCtr="0" anchor="t" bIns="60925" lIns="121900" spcFirstLastPara="1" rIns="121900" wrap="square" tIns="60925">
            <a:normAutofit/>
          </a:bodyPr>
          <a:lstStyle>
            <a:lvl1pPr indent="-228600" lvl="0" marL="457200" rtl="0" algn="ctr">
              <a:spcBef>
                <a:spcPts val="800"/>
              </a:spcBef>
              <a:spcAft>
                <a:spcPts val="0"/>
              </a:spcAft>
              <a:buClr>
                <a:srgbClr val="3F3F3F"/>
              </a:buClr>
              <a:buSzPts val="2200"/>
              <a:buNone/>
              <a:defRPr sz="2400"/>
            </a:lvl1pPr>
            <a:lvl2pPr indent="-228600" lvl="1" marL="914400" rtl="0" algn="l">
              <a:spcBef>
                <a:spcPts val="1600"/>
              </a:spcBef>
              <a:spcAft>
                <a:spcPts val="0"/>
              </a:spcAft>
              <a:buSzPts val="1400"/>
              <a:buNone/>
              <a:defRPr sz="1600"/>
            </a:lvl2pPr>
            <a:lvl3pPr indent="-228600" lvl="2" marL="1371600" rtl="0" algn="l">
              <a:spcBef>
                <a:spcPts val="1600"/>
              </a:spcBef>
              <a:spcAft>
                <a:spcPts val="0"/>
              </a:spcAft>
              <a:buClr>
                <a:srgbClr val="3F3F3F"/>
              </a:buClr>
              <a:buSzPts val="1200"/>
              <a:buNone/>
              <a:defRPr sz="1300"/>
            </a:lvl3pPr>
            <a:lvl4pPr indent="-228600" lvl="3" marL="1828800" rtl="0" algn="l">
              <a:spcBef>
                <a:spcPts val="1600"/>
              </a:spcBef>
              <a:spcAft>
                <a:spcPts val="0"/>
              </a:spcAft>
              <a:buSzPts val="1100"/>
              <a:buNone/>
              <a:defRPr sz="1200"/>
            </a:lvl4pPr>
            <a:lvl5pPr indent="-228600" lvl="4" marL="2286000" rtl="0" algn="l">
              <a:spcBef>
                <a:spcPts val="1600"/>
              </a:spcBef>
              <a:spcAft>
                <a:spcPts val="0"/>
              </a:spcAft>
              <a:buClr>
                <a:srgbClr val="3F3F3F"/>
              </a:buClr>
              <a:buSzPts val="1100"/>
              <a:buNone/>
              <a:defRPr sz="1200"/>
            </a:lvl5pPr>
            <a:lvl6pPr indent="-228600" lvl="5" marL="2743200" rtl="0" algn="l">
              <a:spcBef>
                <a:spcPts val="200"/>
              </a:spcBef>
              <a:spcAft>
                <a:spcPts val="0"/>
              </a:spcAft>
              <a:buSzPts val="1100"/>
              <a:buNone/>
              <a:defRPr sz="1200"/>
            </a:lvl6pPr>
            <a:lvl7pPr indent="-228600" lvl="6" marL="3200400" rtl="0" algn="l">
              <a:spcBef>
                <a:spcPts val="200"/>
              </a:spcBef>
              <a:spcAft>
                <a:spcPts val="0"/>
              </a:spcAft>
              <a:buClr>
                <a:srgbClr val="3F3F3F"/>
              </a:buClr>
              <a:buSzPts val="1100"/>
              <a:buNone/>
              <a:defRPr sz="1200"/>
            </a:lvl7pPr>
            <a:lvl8pPr indent="-228600" lvl="7" marL="3657600" rtl="0" algn="l">
              <a:spcBef>
                <a:spcPts val="200"/>
              </a:spcBef>
              <a:spcAft>
                <a:spcPts val="0"/>
              </a:spcAft>
              <a:buSzPts val="1100"/>
              <a:buNone/>
              <a:defRPr sz="1200"/>
            </a:lvl8pPr>
            <a:lvl9pPr indent="-228600" lvl="8" marL="4114800" rtl="0" algn="l">
              <a:spcBef>
                <a:spcPts val="200"/>
              </a:spcBef>
              <a:spcAft>
                <a:spcPts val="0"/>
              </a:spcAft>
              <a:buClr>
                <a:srgbClr val="3F3F3F"/>
              </a:buClr>
              <a:buSzPts val="1100"/>
              <a:buNone/>
              <a:defRPr sz="1200"/>
            </a:lvl9pPr>
          </a:lstStyle>
          <a:p/>
        </p:txBody>
      </p:sp>
      <p:sp>
        <p:nvSpPr>
          <p:cNvPr id="906" name="Google Shape;906;g2661e6539b9_0_1350"/>
          <p:cNvSpPr/>
          <p:nvPr>
            <p:ph idx="2" type="pic"/>
          </p:nvPr>
        </p:nvSpPr>
        <p:spPr>
          <a:xfrm>
            <a:off x="6439919" y="864971"/>
            <a:ext cx="4562700" cy="4709100"/>
          </a:xfrm>
          <a:prstGeom prst="rect">
            <a:avLst/>
          </a:prstGeom>
          <a:noFill/>
          <a:ln>
            <a:noFill/>
          </a:ln>
        </p:spPr>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07" name="Shape 907"/>
        <p:cNvGrpSpPr/>
        <p:nvPr/>
      </p:nvGrpSpPr>
      <p:grpSpPr>
        <a:xfrm>
          <a:off x="0" y="0"/>
          <a:ext cx="0" cy="0"/>
          <a:chOff x="0" y="0"/>
          <a:chExt cx="0" cy="0"/>
        </a:xfrm>
      </p:grpSpPr>
      <p:sp>
        <p:nvSpPr>
          <p:cNvPr id="908" name="Google Shape;908;g2661e6539b9_0_1358"/>
          <p:cNvSpPr txBox="1"/>
          <p:nvPr>
            <p:ph type="title"/>
          </p:nvPr>
        </p:nvSpPr>
        <p:spPr>
          <a:xfrm>
            <a:off x="967317" y="462896"/>
            <a:ext cx="10291200" cy="8280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Clr>
                <a:srgbClr val="262626"/>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909" name="Google Shape;909;g2661e6539b9_0_1358"/>
          <p:cNvSpPr txBox="1"/>
          <p:nvPr>
            <p:ph idx="1" type="body"/>
          </p:nvPr>
        </p:nvSpPr>
        <p:spPr>
          <a:xfrm rot="5400000">
            <a:off x="3826951" y="-1260987"/>
            <a:ext cx="4572000" cy="10291200"/>
          </a:xfrm>
          <a:prstGeom prst="rect">
            <a:avLst/>
          </a:prstGeom>
          <a:noFill/>
          <a:ln>
            <a:noFill/>
          </a:ln>
        </p:spPr>
        <p:txBody>
          <a:bodyPr anchorCtr="0" anchor="t" bIns="60925" lIns="121900" spcFirstLastPara="1" rIns="121900" wrap="square" tIns="60925">
            <a:normAutofit/>
          </a:bodyPr>
          <a:lstStyle>
            <a:lvl1pPr indent="-368300" lvl="0" marL="457200" rtl="0" algn="l">
              <a:spcBef>
                <a:spcPts val="3200"/>
              </a:spcBef>
              <a:spcAft>
                <a:spcPts val="0"/>
              </a:spcAft>
              <a:buClr>
                <a:srgbClr val="3F3F3F"/>
              </a:buClr>
              <a:buSzPts val="2200"/>
              <a:buChar char="❖"/>
              <a:defRPr/>
            </a:lvl1pPr>
            <a:lvl2pPr indent="-368300" lvl="1" marL="914400" rtl="0" algn="l">
              <a:spcBef>
                <a:spcPts val="1600"/>
              </a:spcBef>
              <a:spcAft>
                <a:spcPts val="0"/>
              </a:spcAft>
              <a:buSzPts val="2200"/>
              <a:buChar char="❖"/>
              <a:defRPr/>
            </a:lvl2pPr>
            <a:lvl3pPr indent="-368300" lvl="2" marL="1371600" rtl="0" algn="l">
              <a:spcBef>
                <a:spcPts val="1600"/>
              </a:spcBef>
              <a:spcAft>
                <a:spcPts val="0"/>
              </a:spcAft>
              <a:buClr>
                <a:srgbClr val="3F3F3F"/>
              </a:buClr>
              <a:buSzPts val="2200"/>
              <a:buChar char="❖"/>
              <a:defRPr/>
            </a:lvl3pPr>
            <a:lvl4pPr indent="-368300" lvl="3" marL="1828800" rtl="0" algn="l">
              <a:spcBef>
                <a:spcPts val="1600"/>
              </a:spcBef>
              <a:spcAft>
                <a:spcPts val="0"/>
              </a:spcAft>
              <a:buSzPts val="2200"/>
              <a:buChar char="❖"/>
              <a:defRPr/>
            </a:lvl4pPr>
            <a:lvl5pPr indent="-368300" lvl="4" marL="2286000" rtl="0" algn="l">
              <a:spcBef>
                <a:spcPts val="1600"/>
              </a:spcBef>
              <a:spcAft>
                <a:spcPts val="0"/>
              </a:spcAft>
              <a:buClr>
                <a:srgbClr val="3F3F3F"/>
              </a:buClr>
              <a:buSzPts val="2200"/>
              <a:buChar char="❖"/>
              <a:defRPr/>
            </a:lvl5pPr>
            <a:lvl6pPr indent="-368300" lvl="5" marL="2743200" rtl="0" algn="l">
              <a:spcBef>
                <a:spcPts val="500"/>
              </a:spcBef>
              <a:spcAft>
                <a:spcPts val="0"/>
              </a:spcAft>
              <a:buSzPts val="2200"/>
              <a:buChar char="❖"/>
              <a:defRPr/>
            </a:lvl6pPr>
            <a:lvl7pPr indent="-368300" lvl="6" marL="3200400" rtl="0" algn="l">
              <a:spcBef>
                <a:spcPts val="500"/>
              </a:spcBef>
              <a:spcAft>
                <a:spcPts val="0"/>
              </a:spcAft>
              <a:buClr>
                <a:srgbClr val="3F3F3F"/>
              </a:buClr>
              <a:buSzPts val="2200"/>
              <a:buChar char="❖"/>
              <a:defRPr/>
            </a:lvl7pPr>
            <a:lvl8pPr indent="-368300" lvl="7" marL="3657600" rtl="0" algn="l">
              <a:spcBef>
                <a:spcPts val="500"/>
              </a:spcBef>
              <a:spcAft>
                <a:spcPts val="0"/>
              </a:spcAft>
              <a:buSzPts val="2200"/>
              <a:buChar char="❖"/>
              <a:defRPr/>
            </a:lvl8pPr>
            <a:lvl9pPr indent="-368300" lvl="8" marL="4114800" rtl="0" algn="l">
              <a:spcBef>
                <a:spcPts val="500"/>
              </a:spcBef>
              <a:spcAft>
                <a:spcPts val="0"/>
              </a:spcAft>
              <a:buClr>
                <a:srgbClr val="3F3F3F"/>
              </a:buClr>
              <a:buSzPts val="2200"/>
              <a:buChar char="❖"/>
              <a:defRPr/>
            </a:lvl9pPr>
          </a:lstStyle>
          <a:p/>
        </p:txBody>
      </p:sp>
      <p:sp>
        <p:nvSpPr>
          <p:cNvPr id="910" name="Google Shape;910;g2661e6539b9_0_1358"/>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911" name="Google Shape;911;g2661e6539b9_0_1358"/>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912" name="Google Shape;912;g2661e6539b9_0_1358"/>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13" name="Shape 913"/>
        <p:cNvGrpSpPr/>
        <p:nvPr/>
      </p:nvGrpSpPr>
      <p:grpSpPr>
        <a:xfrm>
          <a:off x="0" y="0"/>
          <a:ext cx="0" cy="0"/>
          <a:chOff x="0" y="0"/>
          <a:chExt cx="0" cy="0"/>
        </a:xfrm>
      </p:grpSpPr>
      <p:sp>
        <p:nvSpPr>
          <p:cNvPr id="914" name="Google Shape;914;g2661e6539b9_0_1364"/>
          <p:cNvSpPr txBox="1"/>
          <p:nvPr>
            <p:ph type="title"/>
          </p:nvPr>
        </p:nvSpPr>
        <p:spPr>
          <a:xfrm rot="5400000">
            <a:off x="8128800" y="2717101"/>
            <a:ext cx="5484900" cy="14223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Clr>
                <a:srgbClr val="262626"/>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915" name="Google Shape;915;g2661e6539b9_0_1364"/>
          <p:cNvSpPr txBox="1"/>
          <p:nvPr>
            <p:ph idx="1" type="body"/>
          </p:nvPr>
        </p:nvSpPr>
        <p:spPr>
          <a:xfrm rot="5400000">
            <a:off x="2517500" y="-864643"/>
            <a:ext cx="5482500" cy="8583300"/>
          </a:xfrm>
          <a:prstGeom prst="rect">
            <a:avLst/>
          </a:prstGeom>
          <a:noFill/>
          <a:ln>
            <a:noFill/>
          </a:ln>
        </p:spPr>
        <p:txBody>
          <a:bodyPr anchorCtr="0" anchor="t" bIns="60925" lIns="121900" spcFirstLastPara="1" rIns="121900" wrap="square" tIns="60925">
            <a:normAutofit/>
          </a:bodyPr>
          <a:lstStyle>
            <a:lvl1pPr indent="-368300" lvl="0" marL="457200" rtl="0" algn="l">
              <a:spcBef>
                <a:spcPts val="3200"/>
              </a:spcBef>
              <a:spcAft>
                <a:spcPts val="0"/>
              </a:spcAft>
              <a:buClr>
                <a:srgbClr val="3F3F3F"/>
              </a:buClr>
              <a:buSzPts val="2200"/>
              <a:buChar char="❖"/>
              <a:defRPr/>
            </a:lvl1pPr>
            <a:lvl2pPr indent="-368300" lvl="1" marL="914400" rtl="0" algn="l">
              <a:spcBef>
                <a:spcPts val="1600"/>
              </a:spcBef>
              <a:spcAft>
                <a:spcPts val="0"/>
              </a:spcAft>
              <a:buSzPts val="2200"/>
              <a:buChar char="❖"/>
              <a:defRPr/>
            </a:lvl2pPr>
            <a:lvl3pPr indent="-368300" lvl="2" marL="1371600" rtl="0" algn="l">
              <a:spcBef>
                <a:spcPts val="1600"/>
              </a:spcBef>
              <a:spcAft>
                <a:spcPts val="0"/>
              </a:spcAft>
              <a:buClr>
                <a:srgbClr val="3F3F3F"/>
              </a:buClr>
              <a:buSzPts val="2200"/>
              <a:buChar char="❖"/>
              <a:defRPr/>
            </a:lvl3pPr>
            <a:lvl4pPr indent="-368300" lvl="3" marL="1828800" rtl="0" algn="l">
              <a:spcBef>
                <a:spcPts val="1600"/>
              </a:spcBef>
              <a:spcAft>
                <a:spcPts val="0"/>
              </a:spcAft>
              <a:buSzPts val="2200"/>
              <a:buChar char="❖"/>
              <a:defRPr/>
            </a:lvl4pPr>
            <a:lvl5pPr indent="-368300" lvl="4" marL="2286000" rtl="0" algn="l">
              <a:spcBef>
                <a:spcPts val="1600"/>
              </a:spcBef>
              <a:spcAft>
                <a:spcPts val="0"/>
              </a:spcAft>
              <a:buClr>
                <a:srgbClr val="3F3F3F"/>
              </a:buClr>
              <a:buSzPts val="2200"/>
              <a:buChar char="❖"/>
              <a:defRPr/>
            </a:lvl5pPr>
            <a:lvl6pPr indent="-368300" lvl="5" marL="2743200" rtl="0" algn="l">
              <a:spcBef>
                <a:spcPts val="500"/>
              </a:spcBef>
              <a:spcAft>
                <a:spcPts val="0"/>
              </a:spcAft>
              <a:buSzPts val="2200"/>
              <a:buChar char="❖"/>
              <a:defRPr/>
            </a:lvl6pPr>
            <a:lvl7pPr indent="-368300" lvl="6" marL="3200400" rtl="0" algn="l">
              <a:spcBef>
                <a:spcPts val="500"/>
              </a:spcBef>
              <a:spcAft>
                <a:spcPts val="0"/>
              </a:spcAft>
              <a:buClr>
                <a:srgbClr val="3F3F3F"/>
              </a:buClr>
              <a:buSzPts val="2200"/>
              <a:buChar char="❖"/>
              <a:defRPr/>
            </a:lvl7pPr>
            <a:lvl8pPr indent="-368300" lvl="7" marL="3657600" rtl="0" algn="l">
              <a:spcBef>
                <a:spcPts val="500"/>
              </a:spcBef>
              <a:spcAft>
                <a:spcPts val="0"/>
              </a:spcAft>
              <a:buSzPts val="2200"/>
              <a:buChar char="❖"/>
              <a:defRPr/>
            </a:lvl8pPr>
            <a:lvl9pPr indent="-368300" lvl="8" marL="4114800" rtl="0" algn="l">
              <a:spcBef>
                <a:spcPts val="500"/>
              </a:spcBef>
              <a:spcAft>
                <a:spcPts val="0"/>
              </a:spcAft>
              <a:buClr>
                <a:srgbClr val="3F3F3F"/>
              </a:buClr>
              <a:buSzPts val="2200"/>
              <a:buChar char="❖"/>
              <a:defRPr/>
            </a:lvl9pPr>
          </a:lstStyle>
          <a:p/>
        </p:txBody>
      </p:sp>
      <p:sp>
        <p:nvSpPr>
          <p:cNvPr id="916" name="Google Shape;916;g2661e6539b9_0_1364"/>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917" name="Google Shape;917;g2661e6539b9_0_1364"/>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918" name="Google Shape;918;g2661e6539b9_0_1364"/>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2" name="Shape 132"/>
        <p:cNvGrpSpPr/>
        <p:nvPr/>
      </p:nvGrpSpPr>
      <p:grpSpPr>
        <a:xfrm>
          <a:off x="0" y="0"/>
          <a:ext cx="0" cy="0"/>
          <a:chOff x="0" y="0"/>
          <a:chExt cx="0" cy="0"/>
        </a:xfrm>
      </p:grpSpPr>
      <p:sp>
        <p:nvSpPr>
          <p:cNvPr id="133" name="Google Shape;133;p2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2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150000"/>
              </a:lnSpc>
              <a:spcBef>
                <a:spcPts val="1000"/>
              </a:spcBef>
              <a:spcAft>
                <a:spcPts val="0"/>
              </a:spcAft>
              <a:buSzPts val="1800"/>
              <a:buChar char="•"/>
              <a:defRPr/>
            </a:lvl1pPr>
            <a:lvl2pPr indent="-228600" lvl="1" marL="914400" algn="l">
              <a:lnSpc>
                <a:spcPct val="150000"/>
              </a:lnSpc>
              <a:spcBef>
                <a:spcPts val="500"/>
              </a:spcBef>
              <a:spcAft>
                <a:spcPts val="0"/>
              </a:spcAft>
              <a:buSzPts val="1800"/>
              <a:buNone/>
              <a:defRPr/>
            </a:lvl2pPr>
            <a:lvl3pPr indent="-342900" lvl="2" marL="1371600" algn="l">
              <a:lnSpc>
                <a:spcPct val="150000"/>
              </a:lnSpc>
              <a:spcBef>
                <a:spcPts val="500"/>
              </a:spcBef>
              <a:spcAft>
                <a:spcPts val="0"/>
              </a:spcAft>
              <a:buSzPts val="1800"/>
              <a:buChar char="•"/>
              <a:defRPr/>
            </a:lvl3pPr>
            <a:lvl4pPr indent="-228600" lvl="3" marL="1828800" algn="l">
              <a:lnSpc>
                <a:spcPct val="150000"/>
              </a:lnSpc>
              <a:spcBef>
                <a:spcPts val="500"/>
              </a:spcBef>
              <a:spcAft>
                <a:spcPts val="0"/>
              </a:spcAft>
              <a:buSzPts val="1800"/>
              <a:buNone/>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20"/>
          <p:cNvSpPr txBox="1"/>
          <p:nvPr>
            <p:ph idx="10" type="dt"/>
          </p:nvPr>
        </p:nvSpPr>
        <p:spPr>
          <a:xfrm>
            <a:off x="173736" y="6382512"/>
            <a:ext cx="284590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20"/>
          <p:cNvSpPr txBox="1"/>
          <p:nvPr>
            <p:ph idx="11" type="ftr"/>
          </p:nvPr>
        </p:nvSpPr>
        <p:spPr>
          <a:xfrm rot="5400000">
            <a:off x="-1754871" y="2093199"/>
            <a:ext cx="4157472" cy="41608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20"/>
          <p:cNvSpPr txBox="1"/>
          <p:nvPr>
            <p:ph idx="12" type="sldNum"/>
          </p:nvPr>
        </p:nvSpPr>
        <p:spPr>
          <a:xfrm>
            <a:off x="11457919" y="6382512"/>
            <a:ext cx="50099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138" name="Shape 138"/>
        <p:cNvGrpSpPr/>
        <p:nvPr/>
      </p:nvGrpSpPr>
      <p:grpSpPr>
        <a:xfrm>
          <a:off x="0" y="0"/>
          <a:ext cx="0" cy="0"/>
          <a:chOff x="0" y="0"/>
          <a:chExt cx="0" cy="0"/>
        </a:xfrm>
      </p:grpSpPr>
      <p:sp>
        <p:nvSpPr>
          <p:cNvPr id="139" name="Google Shape;139;g2661e6539b9_0_146"/>
          <p:cNvSpPr/>
          <p:nvPr/>
        </p:nvSpPr>
        <p:spPr>
          <a:xfrm>
            <a:off x="0" y="3429000"/>
            <a:ext cx="12192000" cy="34293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 name="Google Shape;140;g2661e6539b9_0_146"/>
          <p:cNvSpPr txBox="1"/>
          <p:nvPr>
            <p:ph type="ctrTitle"/>
          </p:nvPr>
        </p:nvSpPr>
        <p:spPr>
          <a:xfrm>
            <a:off x="937200" y="1815138"/>
            <a:ext cx="4965900" cy="1546500"/>
          </a:xfrm>
          <a:prstGeom prst="rect">
            <a:avLst/>
          </a:prstGeom>
        </p:spPr>
        <p:txBody>
          <a:bodyPr anchorCtr="0" anchor="b" bIns="45700" lIns="91425" spcFirstLastPara="1" rIns="91425" wrap="square" tIns="4570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1" name="Google Shape;141;g2661e6539b9_0_146"/>
          <p:cNvSpPr/>
          <p:nvPr/>
        </p:nvSpPr>
        <p:spPr>
          <a:xfrm>
            <a:off x="10970533" y="-2233"/>
            <a:ext cx="1221600" cy="1221600"/>
          </a:xfrm>
          <a:prstGeom prst="rect">
            <a:avLst/>
          </a:prstGeom>
          <a:solidFill>
            <a:schemeClr val="accen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42" name="Shape 142"/>
        <p:cNvGrpSpPr/>
        <p:nvPr/>
      </p:nvGrpSpPr>
      <p:grpSpPr>
        <a:xfrm>
          <a:off x="0" y="0"/>
          <a:ext cx="0" cy="0"/>
          <a:chOff x="0" y="0"/>
          <a:chExt cx="0" cy="0"/>
        </a:xfrm>
      </p:grpSpPr>
      <p:sp>
        <p:nvSpPr>
          <p:cNvPr id="143" name="Google Shape;143;g2661e6539b9_0_150"/>
          <p:cNvSpPr/>
          <p:nvPr/>
        </p:nvSpPr>
        <p:spPr>
          <a:xfrm>
            <a:off x="3076400" y="1228000"/>
            <a:ext cx="9115500" cy="56301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 name="Google Shape;144;g2661e6539b9_0_150"/>
          <p:cNvSpPr txBox="1"/>
          <p:nvPr>
            <p:ph type="title"/>
          </p:nvPr>
        </p:nvSpPr>
        <p:spPr>
          <a:xfrm>
            <a:off x="607600" y="1098367"/>
            <a:ext cx="2165100" cy="5151900"/>
          </a:xfrm>
          <a:prstGeom prst="rect">
            <a:avLst/>
          </a:prstGeom>
        </p:spPr>
        <p:txBody>
          <a:bodyPr anchorCtr="0" anchor="ctr" bIns="45700" lIns="91425" spcFirstLastPara="1" rIns="91425" wrap="square" tIns="45700">
            <a:normAutofit/>
          </a:bodyPr>
          <a:lstStyle>
            <a:lvl1pPr lvl="0" rtl="0">
              <a:spcBef>
                <a:spcPts val="0"/>
              </a:spcBef>
              <a:spcAft>
                <a:spcPts val="0"/>
              </a:spcAft>
              <a:buSzPts val="4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g2661e6539b9_0_150"/>
          <p:cNvSpPr txBox="1"/>
          <p:nvPr>
            <p:ph idx="1" type="body"/>
          </p:nvPr>
        </p:nvSpPr>
        <p:spPr>
          <a:xfrm>
            <a:off x="3684000" y="1835600"/>
            <a:ext cx="7900500" cy="4414800"/>
          </a:xfrm>
          <a:prstGeom prst="rect">
            <a:avLst/>
          </a:prstGeom>
        </p:spPr>
        <p:txBody>
          <a:bodyPr anchorCtr="0" anchor="t" bIns="45700" lIns="91425" spcFirstLastPara="1" rIns="91425" wrap="square" tIns="45700">
            <a:normAutofit/>
          </a:bodyPr>
          <a:lstStyle>
            <a:lvl1pPr indent="-355600" lvl="0" marL="457200" rtl="0">
              <a:spcBef>
                <a:spcPts val="1000"/>
              </a:spcBef>
              <a:spcAft>
                <a:spcPts val="0"/>
              </a:spcAft>
              <a:buSzPts val="2000"/>
              <a:buChar char="•"/>
              <a:defRPr/>
            </a:lvl1pPr>
            <a:lvl2pPr indent="-228600" lvl="1" marL="914400" rtl="0">
              <a:spcBef>
                <a:spcPts val="500"/>
              </a:spcBef>
              <a:spcAft>
                <a:spcPts val="0"/>
              </a:spcAft>
              <a:buSzPts val="1800"/>
              <a:buNone/>
              <a:defRPr/>
            </a:lvl2pPr>
            <a:lvl3pPr indent="-330200" lvl="2" marL="1371600" rtl="0">
              <a:spcBef>
                <a:spcPts val="500"/>
              </a:spcBef>
              <a:spcAft>
                <a:spcPts val="0"/>
              </a:spcAft>
              <a:buSzPts val="1600"/>
              <a:buChar char="•"/>
              <a:defRPr/>
            </a:lvl3pPr>
            <a:lvl4pPr indent="-228600" lvl="3" marL="1828800" rtl="0">
              <a:spcBef>
                <a:spcPts val="500"/>
              </a:spcBef>
              <a:spcAft>
                <a:spcPts val="0"/>
              </a:spcAft>
              <a:buSzPts val="1400"/>
              <a:buNone/>
              <a:defRPr/>
            </a:lvl4pPr>
            <a:lvl5pPr indent="-317500" lvl="4" marL="2286000" rtl="0">
              <a:spcBef>
                <a:spcPts val="500"/>
              </a:spcBef>
              <a:spcAft>
                <a:spcPts val="0"/>
              </a:spcAft>
              <a:buSzPts val="14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46" name="Google Shape;146;g2661e6539b9_0_150"/>
          <p:cNvSpPr txBox="1"/>
          <p:nvPr>
            <p:ph idx="12" type="sldNum"/>
          </p:nvPr>
        </p:nvSpPr>
        <p:spPr>
          <a:xfrm>
            <a:off x="11584400" y="6250333"/>
            <a:ext cx="607500" cy="6075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47" name="Shape 147"/>
        <p:cNvGrpSpPr/>
        <p:nvPr/>
      </p:nvGrpSpPr>
      <p:grpSpPr>
        <a:xfrm>
          <a:off x="0" y="0"/>
          <a:ext cx="0" cy="0"/>
          <a:chOff x="0" y="0"/>
          <a:chExt cx="0" cy="0"/>
        </a:xfrm>
      </p:grpSpPr>
      <p:sp>
        <p:nvSpPr>
          <p:cNvPr id="148" name="Google Shape;148;g2661e6539b9_0_155"/>
          <p:cNvSpPr/>
          <p:nvPr/>
        </p:nvSpPr>
        <p:spPr>
          <a:xfrm>
            <a:off x="3076400" y="1228000"/>
            <a:ext cx="9115500" cy="56301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 name="Google Shape;149;g2661e6539b9_0_155"/>
          <p:cNvSpPr txBox="1"/>
          <p:nvPr>
            <p:ph type="title"/>
          </p:nvPr>
        </p:nvSpPr>
        <p:spPr>
          <a:xfrm>
            <a:off x="607600" y="1098367"/>
            <a:ext cx="2165100" cy="5151900"/>
          </a:xfrm>
          <a:prstGeom prst="rect">
            <a:avLst/>
          </a:prstGeom>
        </p:spPr>
        <p:txBody>
          <a:bodyPr anchorCtr="0" anchor="ctr" bIns="45700" lIns="91425" spcFirstLastPara="1" rIns="91425" wrap="square" tIns="45700">
            <a:normAutofit/>
          </a:bodyPr>
          <a:lstStyle>
            <a:lvl1pPr lvl="0" rtl="0">
              <a:spcBef>
                <a:spcPts val="0"/>
              </a:spcBef>
              <a:spcAft>
                <a:spcPts val="0"/>
              </a:spcAft>
              <a:buSzPts val="4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0" name="Google Shape;150;g2661e6539b9_0_155"/>
          <p:cNvSpPr txBox="1"/>
          <p:nvPr>
            <p:ph idx="1" type="body"/>
          </p:nvPr>
        </p:nvSpPr>
        <p:spPr>
          <a:xfrm>
            <a:off x="3725900" y="1835633"/>
            <a:ext cx="3672000" cy="4414800"/>
          </a:xfrm>
          <a:prstGeom prst="rect">
            <a:avLst/>
          </a:prstGeom>
        </p:spPr>
        <p:txBody>
          <a:bodyPr anchorCtr="0" anchor="t" bIns="45700" lIns="91425" spcFirstLastPara="1" rIns="91425" wrap="square" tIns="45700">
            <a:normAutofit/>
          </a:bodyPr>
          <a:lstStyle>
            <a:lvl1pPr indent="-381000" lvl="0" marL="457200" rtl="0">
              <a:spcBef>
                <a:spcPts val="1000"/>
              </a:spcBef>
              <a:spcAft>
                <a:spcPts val="0"/>
              </a:spcAft>
              <a:buSzPts val="2400"/>
              <a:buChar char="•"/>
              <a:defRPr sz="2400"/>
            </a:lvl1pPr>
            <a:lvl2pPr indent="-228600" lvl="1" marL="914400" rtl="0">
              <a:spcBef>
                <a:spcPts val="500"/>
              </a:spcBef>
              <a:spcAft>
                <a:spcPts val="0"/>
              </a:spcAft>
              <a:buSzPts val="2400"/>
              <a:buNone/>
              <a:defRPr sz="2400"/>
            </a:lvl2pPr>
            <a:lvl3pPr indent="-381000" lvl="2" marL="1371600" rtl="0">
              <a:spcBef>
                <a:spcPts val="500"/>
              </a:spcBef>
              <a:spcAft>
                <a:spcPts val="0"/>
              </a:spcAft>
              <a:buSzPts val="2400"/>
              <a:buChar char="•"/>
              <a:defRPr sz="2400"/>
            </a:lvl3pPr>
            <a:lvl4pPr indent="-228600" lvl="3" marL="1828800" rtl="0">
              <a:spcBef>
                <a:spcPts val="500"/>
              </a:spcBef>
              <a:spcAft>
                <a:spcPts val="0"/>
              </a:spcAft>
              <a:buSzPts val="2400"/>
              <a:buNone/>
              <a:defRPr sz="2400"/>
            </a:lvl4pPr>
            <a:lvl5pPr indent="-381000" lvl="4" marL="2286000" rtl="0">
              <a:spcBef>
                <a:spcPts val="500"/>
              </a:spcBef>
              <a:spcAft>
                <a:spcPts val="0"/>
              </a:spcAft>
              <a:buSzPts val="2400"/>
              <a:buChar char="•"/>
              <a:defRPr sz="2400"/>
            </a:lvl5pPr>
            <a:lvl6pPr indent="-381000" lvl="5" marL="2743200" rtl="0">
              <a:spcBef>
                <a:spcPts val="500"/>
              </a:spcBef>
              <a:spcAft>
                <a:spcPts val="0"/>
              </a:spcAft>
              <a:buSzPts val="2400"/>
              <a:buChar char="•"/>
              <a:defRPr sz="2400"/>
            </a:lvl6pPr>
            <a:lvl7pPr indent="-381000" lvl="6" marL="3200400" rtl="0">
              <a:spcBef>
                <a:spcPts val="500"/>
              </a:spcBef>
              <a:spcAft>
                <a:spcPts val="0"/>
              </a:spcAft>
              <a:buSzPts val="2400"/>
              <a:buChar char="•"/>
              <a:defRPr sz="2400"/>
            </a:lvl7pPr>
            <a:lvl8pPr indent="-381000" lvl="7" marL="3657600" rtl="0">
              <a:spcBef>
                <a:spcPts val="500"/>
              </a:spcBef>
              <a:spcAft>
                <a:spcPts val="0"/>
              </a:spcAft>
              <a:buSzPts val="2400"/>
              <a:buChar char="•"/>
              <a:defRPr sz="2400"/>
            </a:lvl8pPr>
            <a:lvl9pPr indent="-381000" lvl="8" marL="4114800" rtl="0">
              <a:spcBef>
                <a:spcPts val="500"/>
              </a:spcBef>
              <a:spcAft>
                <a:spcPts val="0"/>
              </a:spcAft>
              <a:buSzPts val="2400"/>
              <a:buChar char="•"/>
              <a:defRPr sz="2400"/>
            </a:lvl9pPr>
          </a:lstStyle>
          <a:p/>
        </p:txBody>
      </p:sp>
      <p:sp>
        <p:nvSpPr>
          <p:cNvPr id="151" name="Google Shape;151;g2661e6539b9_0_155"/>
          <p:cNvSpPr txBox="1"/>
          <p:nvPr>
            <p:ph idx="2" type="body"/>
          </p:nvPr>
        </p:nvSpPr>
        <p:spPr>
          <a:xfrm>
            <a:off x="7912535" y="1835633"/>
            <a:ext cx="3672000" cy="4414800"/>
          </a:xfrm>
          <a:prstGeom prst="rect">
            <a:avLst/>
          </a:prstGeom>
        </p:spPr>
        <p:txBody>
          <a:bodyPr anchorCtr="0" anchor="t" bIns="45700" lIns="91425" spcFirstLastPara="1" rIns="91425" wrap="square" tIns="45700">
            <a:normAutofit/>
          </a:bodyPr>
          <a:lstStyle>
            <a:lvl1pPr indent="-381000" lvl="0" marL="457200" rtl="0">
              <a:spcBef>
                <a:spcPts val="1000"/>
              </a:spcBef>
              <a:spcAft>
                <a:spcPts val="0"/>
              </a:spcAft>
              <a:buSzPts val="2400"/>
              <a:buChar char="•"/>
              <a:defRPr sz="2400"/>
            </a:lvl1pPr>
            <a:lvl2pPr indent="-228600" lvl="1" marL="914400" rtl="0">
              <a:spcBef>
                <a:spcPts val="500"/>
              </a:spcBef>
              <a:spcAft>
                <a:spcPts val="0"/>
              </a:spcAft>
              <a:buSzPts val="2400"/>
              <a:buNone/>
              <a:defRPr sz="2400"/>
            </a:lvl2pPr>
            <a:lvl3pPr indent="-381000" lvl="2" marL="1371600" rtl="0">
              <a:spcBef>
                <a:spcPts val="500"/>
              </a:spcBef>
              <a:spcAft>
                <a:spcPts val="0"/>
              </a:spcAft>
              <a:buSzPts val="2400"/>
              <a:buChar char="•"/>
              <a:defRPr sz="2400"/>
            </a:lvl3pPr>
            <a:lvl4pPr indent="-228600" lvl="3" marL="1828800" rtl="0">
              <a:spcBef>
                <a:spcPts val="500"/>
              </a:spcBef>
              <a:spcAft>
                <a:spcPts val="0"/>
              </a:spcAft>
              <a:buSzPts val="2400"/>
              <a:buNone/>
              <a:defRPr sz="2400"/>
            </a:lvl4pPr>
            <a:lvl5pPr indent="-381000" lvl="4" marL="2286000" rtl="0">
              <a:spcBef>
                <a:spcPts val="500"/>
              </a:spcBef>
              <a:spcAft>
                <a:spcPts val="0"/>
              </a:spcAft>
              <a:buSzPts val="2400"/>
              <a:buChar char="•"/>
              <a:defRPr sz="2400"/>
            </a:lvl5pPr>
            <a:lvl6pPr indent="-381000" lvl="5" marL="2743200" rtl="0">
              <a:spcBef>
                <a:spcPts val="500"/>
              </a:spcBef>
              <a:spcAft>
                <a:spcPts val="0"/>
              </a:spcAft>
              <a:buSzPts val="2400"/>
              <a:buChar char="•"/>
              <a:defRPr sz="2400"/>
            </a:lvl6pPr>
            <a:lvl7pPr indent="-381000" lvl="6" marL="3200400" rtl="0">
              <a:spcBef>
                <a:spcPts val="500"/>
              </a:spcBef>
              <a:spcAft>
                <a:spcPts val="0"/>
              </a:spcAft>
              <a:buSzPts val="2400"/>
              <a:buChar char="•"/>
              <a:defRPr sz="2400"/>
            </a:lvl7pPr>
            <a:lvl8pPr indent="-381000" lvl="7" marL="3657600" rtl="0">
              <a:spcBef>
                <a:spcPts val="500"/>
              </a:spcBef>
              <a:spcAft>
                <a:spcPts val="0"/>
              </a:spcAft>
              <a:buSzPts val="2400"/>
              <a:buChar char="•"/>
              <a:defRPr sz="2400"/>
            </a:lvl8pPr>
            <a:lvl9pPr indent="-381000" lvl="8" marL="4114800" rtl="0">
              <a:spcBef>
                <a:spcPts val="500"/>
              </a:spcBef>
              <a:spcAft>
                <a:spcPts val="0"/>
              </a:spcAft>
              <a:buSzPts val="2400"/>
              <a:buChar char="•"/>
              <a:defRPr sz="2400"/>
            </a:lvl9pPr>
          </a:lstStyle>
          <a:p/>
        </p:txBody>
      </p:sp>
      <p:sp>
        <p:nvSpPr>
          <p:cNvPr id="152" name="Google Shape;152;g2661e6539b9_0_155"/>
          <p:cNvSpPr txBox="1"/>
          <p:nvPr>
            <p:ph idx="12" type="sldNum"/>
          </p:nvPr>
        </p:nvSpPr>
        <p:spPr>
          <a:xfrm>
            <a:off x="11584400" y="6250333"/>
            <a:ext cx="607500" cy="6075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53" name="Shape 153"/>
        <p:cNvGrpSpPr/>
        <p:nvPr/>
      </p:nvGrpSpPr>
      <p:grpSpPr>
        <a:xfrm>
          <a:off x="0" y="0"/>
          <a:ext cx="0" cy="0"/>
          <a:chOff x="0" y="0"/>
          <a:chExt cx="0" cy="0"/>
        </a:xfrm>
      </p:grpSpPr>
      <p:sp>
        <p:nvSpPr>
          <p:cNvPr id="154" name="Google Shape;154;g2661e6539b9_0_161"/>
          <p:cNvSpPr/>
          <p:nvPr/>
        </p:nvSpPr>
        <p:spPr>
          <a:xfrm>
            <a:off x="3076400" y="1228000"/>
            <a:ext cx="9115500" cy="56301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 name="Google Shape;155;g2661e6539b9_0_161"/>
          <p:cNvSpPr txBox="1"/>
          <p:nvPr>
            <p:ph type="title"/>
          </p:nvPr>
        </p:nvSpPr>
        <p:spPr>
          <a:xfrm>
            <a:off x="607600" y="1098367"/>
            <a:ext cx="2165100" cy="5151900"/>
          </a:xfrm>
          <a:prstGeom prst="rect">
            <a:avLst/>
          </a:prstGeom>
        </p:spPr>
        <p:txBody>
          <a:bodyPr anchorCtr="0" anchor="ctr" bIns="45700" lIns="91425" spcFirstLastPara="1" rIns="91425" wrap="square" tIns="45700">
            <a:normAutofit/>
          </a:bodyPr>
          <a:lstStyle>
            <a:lvl1pPr lvl="0" rtl="0">
              <a:spcBef>
                <a:spcPts val="0"/>
              </a:spcBef>
              <a:spcAft>
                <a:spcPts val="0"/>
              </a:spcAft>
              <a:buSzPts val="4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6" name="Google Shape;156;g2661e6539b9_0_161"/>
          <p:cNvSpPr txBox="1"/>
          <p:nvPr>
            <p:ph idx="1" type="body"/>
          </p:nvPr>
        </p:nvSpPr>
        <p:spPr>
          <a:xfrm>
            <a:off x="3683967" y="1835633"/>
            <a:ext cx="2461200" cy="4414800"/>
          </a:xfrm>
          <a:prstGeom prst="rect">
            <a:avLst/>
          </a:prstGeom>
        </p:spPr>
        <p:txBody>
          <a:bodyPr anchorCtr="0" anchor="t" bIns="45700" lIns="91425" spcFirstLastPara="1" rIns="91425" wrap="square" tIns="45700">
            <a:normAutofit/>
          </a:bodyPr>
          <a:lstStyle>
            <a:lvl1pPr indent="-361950" lvl="0" marL="457200" rtl="0">
              <a:spcBef>
                <a:spcPts val="1000"/>
              </a:spcBef>
              <a:spcAft>
                <a:spcPts val="0"/>
              </a:spcAft>
              <a:buSzPts val="2100"/>
              <a:buChar char="•"/>
              <a:defRPr sz="2100"/>
            </a:lvl1pPr>
            <a:lvl2pPr indent="-228600" lvl="1" marL="914400" rtl="0">
              <a:spcBef>
                <a:spcPts val="500"/>
              </a:spcBef>
              <a:spcAft>
                <a:spcPts val="0"/>
              </a:spcAft>
              <a:buSzPts val="2100"/>
              <a:buNone/>
              <a:defRPr sz="2100"/>
            </a:lvl2pPr>
            <a:lvl3pPr indent="-361950" lvl="2" marL="1371600" rtl="0">
              <a:spcBef>
                <a:spcPts val="500"/>
              </a:spcBef>
              <a:spcAft>
                <a:spcPts val="0"/>
              </a:spcAft>
              <a:buSzPts val="2100"/>
              <a:buChar char="•"/>
              <a:defRPr sz="2100"/>
            </a:lvl3pPr>
            <a:lvl4pPr indent="-228600" lvl="3" marL="1828800" rtl="0">
              <a:spcBef>
                <a:spcPts val="500"/>
              </a:spcBef>
              <a:spcAft>
                <a:spcPts val="0"/>
              </a:spcAft>
              <a:buSzPts val="2100"/>
              <a:buNone/>
              <a:defRPr sz="2100"/>
            </a:lvl4pPr>
            <a:lvl5pPr indent="-361950" lvl="4" marL="2286000" rtl="0">
              <a:spcBef>
                <a:spcPts val="500"/>
              </a:spcBef>
              <a:spcAft>
                <a:spcPts val="0"/>
              </a:spcAft>
              <a:buSzPts val="2100"/>
              <a:buChar char="•"/>
              <a:defRPr sz="2100"/>
            </a:lvl5pPr>
            <a:lvl6pPr indent="-361950" lvl="5" marL="2743200" rtl="0">
              <a:spcBef>
                <a:spcPts val="500"/>
              </a:spcBef>
              <a:spcAft>
                <a:spcPts val="0"/>
              </a:spcAft>
              <a:buSzPts val="2100"/>
              <a:buChar char="•"/>
              <a:defRPr sz="2100"/>
            </a:lvl6pPr>
            <a:lvl7pPr indent="-361950" lvl="6" marL="3200400" rtl="0">
              <a:spcBef>
                <a:spcPts val="500"/>
              </a:spcBef>
              <a:spcAft>
                <a:spcPts val="0"/>
              </a:spcAft>
              <a:buSzPts val="2100"/>
              <a:buChar char="•"/>
              <a:defRPr sz="2100"/>
            </a:lvl7pPr>
            <a:lvl8pPr indent="-361950" lvl="7" marL="3657600" rtl="0">
              <a:spcBef>
                <a:spcPts val="500"/>
              </a:spcBef>
              <a:spcAft>
                <a:spcPts val="0"/>
              </a:spcAft>
              <a:buSzPts val="2100"/>
              <a:buChar char="•"/>
              <a:defRPr sz="2100"/>
            </a:lvl8pPr>
            <a:lvl9pPr indent="-361950" lvl="8" marL="4114800" rtl="0">
              <a:spcBef>
                <a:spcPts val="500"/>
              </a:spcBef>
              <a:spcAft>
                <a:spcPts val="0"/>
              </a:spcAft>
              <a:buSzPts val="2100"/>
              <a:buChar char="•"/>
              <a:defRPr sz="2100"/>
            </a:lvl9pPr>
          </a:lstStyle>
          <a:p/>
        </p:txBody>
      </p:sp>
      <p:sp>
        <p:nvSpPr>
          <p:cNvPr id="157" name="Google Shape;157;g2661e6539b9_0_161"/>
          <p:cNvSpPr txBox="1"/>
          <p:nvPr>
            <p:ph idx="2" type="body"/>
          </p:nvPr>
        </p:nvSpPr>
        <p:spPr>
          <a:xfrm>
            <a:off x="6403650" y="1835633"/>
            <a:ext cx="2461200" cy="4414800"/>
          </a:xfrm>
          <a:prstGeom prst="rect">
            <a:avLst/>
          </a:prstGeom>
        </p:spPr>
        <p:txBody>
          <a:bodyPr anchorCtr="0" anchor="t" bIns="45700" lIns="91425" spcFirstLastPara="1" rIns="91425" wrap="square" tIns="45700">
            <a:normAutofit/>
          </a:bodyPr>
          <a:lstStyle>
            <a:lvl1pPr indent="-361950" lvl="0" marL="457200" rtl="0">
              <a:spcBef>
                <a:spcPts val="1000"/>
              </a:spcBef>
              <a:spcAft>
                <a:spcPts val="0"/>
              </a:spcAft>
              <a:buSzPts val="2100"/>
              <a:buChar char="•"/>
              <a:defRPr sz="2100"/>
            </a:lvl1pPr>
            <a:lvl2pPr indent="-228600" lvl="1" marL="914400" rtl="0">
              <a:spcBef>
                <a:spcPts val="500"/>
              </a:spcBef>
              <a:spcAft>
                <a:spcPts val="0"/>
              </a:spcAft>
              <a:buSzPts val="2100"/>
              <a:buNone/>
              <a:defRPr sz="2100"/>
            </a:lvl2pPr>
            <a:lvl3pPr indent="-361950" lvl="2" marL="1371600" rtl="0">
              <a:spcBef>
                <a:spcPts val="500"/>
              </a:spcBef>
              <a:spcAft>
                <a:spcPts val="0"/>
              </a:spcAft>
              <a:buSzPts val="2100"/>
              <a:buChar char="•"/>
              <a:defRPr sz="2100"/>
            </a:lvl3pPr>
            <a:lvl4pPr indent="-228600" lvl="3" marL="1828800" rtl="0">
              <a:spcBef>
                <a:spcPts val="500"/>
              </a:spcBef>
              <a:spcAft>
                <a:spcPts val="0"/>
              </a:spcAft>
              <a:buSzPts val="2100"/>
              <a:buNone/>
              <a:defRPr sz="2100"/>
            </a:lvl4pPr>
            <a:lvl5pPr indent="-361950" lvl="4" marL="2286000" rtl="0">
              <a:spcBef>
                <a:spcPts val="500"/>
              </a:spcBef>
              <a:spcAft>
                <a:spcPts val="0"/>
              </a:spcAft>
              <a:buSzPts val="2100"/>
              <a:buChar char="•"/>
              <a:defRPr sz="2100"/>
            </a:lvl5pPr>
            <a:lvl6pPr indent="-361950" lvl="5" marL="2743200" rtl="0">
              <a:spcBef>
                <a:spcPts val="500"/>
              </a:spcBef>
              <a:spcAft>
                <a:spcPts val="0"/>
              </a:spcAft>
              <a:buSzPts val="2100"/>
              <a:buChar char="•"/>
              <a:defRPr sz="2100"/>
            </a:lvl6pPr>
            <a:lvl7pPr indent="-361950" lvl="6" marL="3200400" rtl="0">
              <a:spcBef>
                <a:spcPts val="500"/>
              </a:spcBef>
              <a:spcAft>
                <a:spcPts val="0"/>
              </a:spcAft>
              <a:buSzPts val="2100"/>
              <a:buChar char="•"/>
              <a:defRPr sz="2100"/>
            </a:lvl7pPr>
            <a:lvl8pPr indent="-361950" lvl="7" marL="3657600" rtl="0">
              <a:spcBef>
                <a:spcPts val="500"/>
              </a:spcBef>
              <a:spcAft>
                <a:spcPts val="0"/>
              </a:spcAft>
              <a:buSzPts val="2100"/>
              <a:buChar char="•"/>
              <a:defRPr sz="2100"/>
            </a:lvl8pPr>
            <a:lvl9pPr indent="-361950" lvl="8" marL="4114800" rtl="0">
              <a:spcBef>
                <a:spcPts val="500"/>
              </a:spcBef>
              <a:spcAft>
                <a:spcPts val="0"/>
              </a:spcAft>
              <a:buSzPts val="2100"/>
              <a:buChar char="•"/>
              <a:defRPr sz="2100"/>
            </a:lvl9pPr>
          </a:lstStyle>
          <a:p/>
        </p:txBody>
      </p:sp>
      <p:sp>
        <p:nvSpPr>
          <p:cNvPr id="158" name="Google Shape;158;g2661e6539b9_0_161"/>
          <p:cNvSpPr txBox="1"/>
          <p:nvPr>
            <p:ph idx="3" type="body"/>
          </p:nvPr>
        </p:nvSpPr>
        <p:spPr>
          <a:xfrm>
            <a:off x="9123333" y="1835633"/>
            <a:ext cx="2461200" cy="4414800"/>
          </a:xfrm>
          <a:prstGeom prst="rect">
            <a:avLst/>
          </a:prstGeom>
        </p:spPr>
        <p:txBody>
          <a:bodyPr anchorCtr="0" anchor="t" bIns="45700" lIns="91425" spcFirstLastPara="1" rIns="91425" wrap="square" tIns="45700">
            <a:normAutofit/>
          </a:bodyPr>
          <a:lstStyle>
            <a:lvl1pPr indent="-361950" lvl="0" marL="457200" rtl="0">
              <a:spcBef>
                <a:spcPts val="1000"/>
              </a:spcBef>
              <a:spcAft>
                <a:spcPts val="0"/>
              </a:spcAft>
              <a:buSzPts val="2100"/>
              <a:buChar char="•"/>
              <a:defRPr sz="2100"/>
            </a:lvl1pPr>
            <a:lvl2pPr indent="-228600" lvl="1" marL="914400" rtl="0">
              <a:spcBef>
                <a:spcPts val="500"/>
              </a:spcBef>
              <a:spcAft>
                <a:spcPts val="0"/>
              </a:spcAft>
              <a:buSzPts val="2100"/>
              <a:buNone/>
              <a:defRPr sz="2100"/>
            </a:lvl2pPr>
            <a:lvl3pPr indent="-361950" lvl="2" marL="1371600" rtl="0">
              <a:spcBef>
                <a:spcPts val="500"/>
              </a:spcBef>
              <a:spcAft>
                <a:spcPts val="0"/>
              </a:spcAft>
              <a:buSzPts val="2100"/>
              <a:buChar char="•"/>
              <a:defRPr sz="2100"/>
            </a:lvl3pPr>
            <a:lvl4pPr indent="-228600" lvl="3" marL="1828800" rtl="0">
              <a:spcBef>
                <a:spcPts val="500"/>
              </a:spcBef>
              <a:spcAft>
                <a:spcPts val="0"/>
              </a:spcAft>
              <a:buSzPts val="2100"/>
              <a:buNone/>
              <a:defRPr sz="2100"/>
            </a:lvl4pPr>
            <a:lvl5pPr indent="-361950" lvl="4" marL="2286000" rtl="0">
              <a:spcBef>
                <a:spcPts val="500"/>
              </a:spcBef>
              <a:spcAft>
                <a:spcPts val="0"/>
              </a:spcAft>
              <a:buSzPts val="2100"/>
              <a:buChar char="•"/>
              <a:defRPr sz="2100"/>
            </a:lvl5pPr>
            <a:lvl6pPr indent="-361950" lvl="5" marL="2743200" rtl="0">
              <a:spcBef>
                <a:spcPts val="500"/>
              </a:spcBef>
              <a:spcAft>
                <a:spcPts val="0"/>
              </a:spcAft>
              <a:buSzPts val="2100"/>
              <a:buChar char="•"/>
              <a:defRPr sz="2100"/>
            </a:lvl6pPr>
            <a:lvl7pPr indent="-361950" lvl="6" marL="3200400" rtl="0">
              <a:spcBef>
                <a:spcPts val="500"/>
              </a:spcBef>
              <a:spcAft>
                <a:spcPts val="0"/>
              </a:spcAft>
              <a:buSzPts val="2100"/>
              <a:buChar char="•"/>
              <a:defRPr sz="2100"/>
            </a:lvl7pPr>
            <a:lvl8pPr indent="-361950" lvl="7" marL="3657600" rtl="0">
              <a:spcBef>
                <a:spcPts val="500"/>
              </a:spcBef>
              <a:spcAft>
                <a:spcPts val="0"/>
              </a:spcAft>
              <a:buSzPts val="2100"/>
              <a:buChar char="•"/>
              <a:defRPr sz="2100"/>
            </a:lvl8pPr>
            <a:lvl9pPr indent="-361950" lvl="8" marL="4114800" rtl="0">
              <a:spcBef>
                <a:spcPts val="500"/>
              </a:spcBef>
              <a:spcAft>
                <a:spcPts val="0"/>
              </a:spcAft>
              <a:buSzPts val="2100"/>
              <a:buChar char="•"/>
              <a:defRPr sz="2100"/>
            </a:lvl9pPr>
          </a:lstStyle>
          <a:p/>
        </p:txBody>
      </p:sp>
      <p:sp>
        <p:nvSpPr>
          <p:cNvPr id="159" name="Google Shape;159;g2661e6539b9_0_161"/>
          <p:cNvSpPr txBox="1"/>
          <p:nvPr>
            <p:ph idx="12" type="sldNum"/>
          </p:nvPr>
        </p:nvSpPr>
        <p:spPr>
          <a:xfrm>
            <a:off x="11584400" y="6250333"/>
            <a:ext cx="607500" cy="6075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1" name="Shape 171"/>
        <p:cNvGrpSpPr/>
        <p:nvPr/>
      </p:nvGrpSpPr>
      <p:grpSpPr>
        <a:xfrm>
          <a:off x="0" y="0"/>
          <a:ext cx="0" cy="0"/>
          <a:chOff x="0" y="0"/>
          <a:chExt cx="0" cy="0"/>
        </a:xfrm>
      </p:grpSpPr>
      <p:sp>
        <p:nvSpPr>
          <p:cNvPr id="172" name="Google Shape;172;p9"/>
          <p:cNvSpPr txBox="1"/>
          <p:nvPr>
            <p:ph type="title"/>
          </p:nvPr>
        </p:nvSpPr>
        <p:spPr>
          <a:xfrm>
            <a:off x="966744" y="959587"/>
            <a:ext cx="9076329" cy="1064277"/>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9"/>
          <p:cNvSpPr txBox="1"/>
          <p:nvPr>
            <p:ph idx="1" type="body"/>
          </p:nvPr>
        </p:nvSpPr>
        <p:spPr>
          <a:xfrm>
            <a:off x="966744" y="2248257"/>
            <a:ext cx="9076329" cy="3650155"/>
          </a:xfrm>
          <a:prstGeom prst="rect">
            <a:avLst/>
          </a:prstGeom>
          <a:noFill/>
          <a:ln>
            <a:noFill/>
          </a:ln>
        </p:spPr>
        <p:txBody>
          <a:bodyPr anchorCtr="0" anchor="t" bIns="45700" lIns="91425" spcFirstLastPara="1" rIns="91425" wrap="square" tIns="45700">
            <a:normAutofit/>
          </a:bodyPr>
          <a:lstStyle>
            <a:lvl1pPr indent="-400050" lvl="0" marL="457200" algn="l">
              <a:lnSpc>
                <a:spcPct val="110000"/>
              </a:lnSpc>
              <a:spcBef>
                <a:spcPts val="1000"/>
              </a:spcBef>
              <a:spcAft>
                <a:spcPts val="0"/>
              </a:spcAft>
              <a:buClr>
                <a:schemeClr val="dk2"/>
              </a:buClr>
              <a:buSzPts val="2700"/>
              <a:buChar char="∙"/>
              <a:defRPr/>
            </a:lvl1pPr>
            <a:lvl2pPr indent="-228600" lvl="1" marL="914400" algn="l">
              <a:lnSpc>
                <a:spcPct val="110000"/>
              </a:lnSpc>
              <a:spcBef>
                <a:spcPts val="500"/>
              </a:spcBef>
              <a:spcAft>
                <a:spcPts val="0"/>
              </a:spcAft>
              <a:buClr>
                <a:schemeClr val="dk2"/>
              </a:buClr>
              <a:buSzPts val="1800"/>
              <a:buNone/>
              <a:defRPr/>
            </a:lvl2pPr>
            <a:lvl3pPr indent="-400050" lvl="2" marL="1371600" algn="l">
              <a:lnSpc>
                <a:spcPct val="110000"/>
              </a:lnSpc>
              <a:spcBef>
                <a:spcPts val="500"/>
              </a:spcBef>
              <a:spcAft>
                <a:spcPts val="0"/>
              </a:spcAft>
              <a:buClr>
                <a:schemeClr val="dk2"/>
              </a:buClr>
              <a:buSzPts val="2700"/>
              <a:buChar char="∙"/>
              <a:defRPr/>
            </a:lvl3pPr>
            <a:lvl4pPr indent="-228600" lvl="3" marL="1828800" algn="l">
              <a:lnSpc>
                <a:spcPct val="110000"/>
              </a:lnSpc>
              <a:spcBef>
                <a:spcPts val="500"/>
              </a:spcBef>
              <a:spcAft>
                <a:spcPts val="0"/>
              </a:spcAft>
              <a:buClr>
                <a:schemeClr val="dk2"/>
              </a:buClr>
              <a:buSzPts val="1800"/>
              <a:buNone/>
              <a:defRPr/>
            </a:lvl4pPr>
            <a:lvl5pPr indent="-400050" lvl="4" marL="2286000" algn="l">
              <a:lnSpc>
                <a:spcPct val="110000"/>
              </a:lnSpc>
              <a:spcBef>
                <a:spcPts val="500"/>
              </a:spcBef>
              <a:spcAft>
                <a:spcPts val="0"/>
              </a:spcAft>
              <a:buClr>
                <a:schemeClr val="dk2"/>
              </a:buClr>
              <a:buSzPts val="27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9"/>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9"/>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9"/>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7" name="Shape 177"/>
        <p:cNvGrpSpPr/>
        <p:nvPr/>
      </p:nvGrpSpPr>
      <p:grpSpPr>
        <a:xfrm>
          <a:off x="0" y="0"/>
          <a:ext cx="0" cy="0"/>
          <a:chOff x="0" y="0"/>
          <a:chExt cx="0" cy="0"/>
        </a:xfrm>
      </p:grpSpPr>
      <p:sp>
        <p:nvSpPr>
          <p:cNvPr id="178" name="Google Shape;178;p10"/>
          <p:cNvSpPr txBox="1"/>
          <p:nvPr>
            <p:ph type="title"/>
          </p:nvPr>
        </p:nvSpPr>
        <p:spPr>
          <a:xfrm>
            <a:off x="966744" y="959587"/>
            <a:ext cx="9076329" cy="1064277"/>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10"/>
          <p:cNvSpPr txBox="1"/>
          <p:nvPr>
            <p:ph idx="1" type="body"/>
          </p:nvPr>
        </p:nvSpPr>
        <p:spPr>
          <a:xfrm>
            <a:off x="966745" y="2250798"/>
            <a:ext cx="4445899" cy="3752673"/>
          </a:xfrm>
          <a:prstGeom prst="rect">
            <a:avLst/>
          </a:prstGeom>
          <a:noFill/>
          <a:ln>
            <a:noFill/>
          </a:ln>
        </p:spPr>
        <p:txBody>
          <a:bodyPr anchorCtr="0" anchor="t" bIns="45700" lIns="91425" spcFirstLastPara="1" rIns="91425" wrap="square" tIns="45700">
            <a:normAutofit/>
          </a:bodyPr>
          <a:lstStyle>
            <a:lvl1pPr indent="-400050" lvl="0" marL="457200" algn="l">
              <a:lnSpc>
                <a:spcPct val="110000"/>
              </a:lnSpc>
              <a:spcBef>
                <a:spcPts val="1000"/>
              </a:spcBef>
              <a:spcAft>
                <a:spcPts val="0"/>
              </a:spcAft>
              <a:buClr>
                <a:schemeClr val="dk2"/>
              </a:buClr>
              <a:buSzPts val="2700"/>
              <a:buChar char="∙"/>
              <a:defRPr/>
            </a:lvl1pPr>
            <a:lvl2pPr indent="-228600" lvl="1" marL="914400" algn="l">
              <a:lnSpc>
                <a:spcPct val="110000"/>
              </a:lnSpc>
              <a:spcBef>
                <a:spcPts val="500"/>
              </a:spcBef>
              <a:spcAft>
                <a:spcPts val="0"/>
              </a:spcAft>
              <a:buClr>
                <a:schemeClr val="dk2"/>
              </a:buClr>
              <a:buSzPts val="1800"/>
              <a:buNone/>
              <a:defRPr/>
            </a:lvl2pPr>
            <a:lvl3pPr indent="-400050" lvl="2" marL="1371600" algn="l">
              <a:lnSpc>
                <a:spcPct val="110000"/>
              </a:lnSpc>
              <a:spcBef>
                <a:spcPts val="500"/>
              </a:spcBef>
              <a:spcAft>
                <a:spcPts val="0"/>
              </a:spcAft>
              <a:buClr>
                <a:schemeClr val="dk2"/>
              </a:buClr>
              <a:buSzPts val="2700"/>
              <a:buChar char="∙"/>
              <a:defRPr/>
            </a:lvl3pPr>
            <a:lvl4pPr indent="-228600" lvl="3" marL="1828800" algn="l">
              <a:lnSpc>
                <a:spcPct val="110000"/>
              </a:lnSpc>
              <a:spcBef>
                <a:spcPts val="500"/>
              </a:spcBef>
              <a:spcAft>
                <a:spcPts val="0"/>
              </a:spcAft>
              <a:buClr>
                <a:schemeClr val="dk2"/>
              </a:buClr>
              <a:buSzPts val="1800"/>
              <a:buNone/>
              <a:defRPr/>
            </a:lvl4pPr>
            <a:lvl5pPr indent="-400050" lvl="4" marL="2286000" algn="l">
              <a:lnSpc>
                <a:spcPct val="110000"/>
              </a:lnSpc>
              <a:spcBef>
                <a:spcPts val="500"/>
              </a:spcBef>
              <a:spcAft>
                <a:spcPts val="0"/>
              </a:spcAft>
              <a:buClr>
                <a:schemeClr val="dk2"/>
              </a:buClr>
              <a:buSzPts val="27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10"/>
          <p:cNvSpPr txBox="1"/>
          <p:nvPr>
            <p:ph idx="2" type="body"/>
          </p:nvPr>
        </p:nvSpPr>
        <p:spPr>
          <a:xfrm>
            <a:off x="5597174" y="2250798"/>
            <a:ext cx="4445899" cy="3752673"/>
          </a:xfrm>
          <a:prstGeom prst="rect">
            <a:avLst/>
          </a:prstGeom>
          <a:noFill/>
          <a:ln>
            <a:noFill/>
          </a:ln>
        </p:spPr>
        <p:txBody>
          <a:bodyPr anchorCtr="0" anchor="t" bIns="45700" lIns="91425" spcFirstLastPara="1" rIns="91425" wrap="square" tIns="45700">
            <a:normAutofit/>
          </a:bodyPr>
          <a:lstStyle>
            <a:lvl1pPr indent="-400050" lvl="0" marL="457200" algn="l">
              <a:lnSpc>
                <a:spcPct val="110000"/>
              </a:lnSpc>
              <a:spcBef>
                <a:spcPts val="1000"/>
              </a:spcBef>
              <a:spcAft>
                <a:spcPts val="0"/>
              </a:spcAft>
              <a:buClr>
                <a:schemeClr val="dk2"/>
              </a:buClr>
              <a:buSzPts val="2700"/>
              <a:buChar char="∙"/>
              <a:defRPr/>
            </a:lvl1pPr>
            <a:lvl2pPr indent="-228600" lvl="1" marL="914400" algn="l">
              <a:lnSpc>
                <a:spcPct val="110000"/>
              </a:lnSpc>
              <a:spcBef>
                <a:spcPts val="500"/>
              </a:spcBef>
              <a:spcAft>
                <a:spcPts val="0"/>
              </a:spcAft>
              <a:buClr>
                <a:schemeClr val="dk2"/>
              </a:buClr>
              <a:buSzPts val="1800"/>
              <a:buNone/>
              <a:defRPr/>
            </a:lvl2pPr>
            <a:lvl3pPr indent="-400050" lvl="2" marL="1371600" algn="l">
              <a:lnSpc>
                <a:spcPct val="110000"/>
              </a:lnSpc>
              <a:spcBef>
                <a:spcPts val="500"/>
              </a:spcBef>
              <a:spcAft>
                <a:spcPts val="0"/>
              </a:spcAft>
              <a:buClr>
                <a:schemeClr val="dk2"/>
              </a:buClr>
              <a:buSzPts val="2700"/>
              <a:buChar char="∙"/>
              <a:defRPr/>
            </a:lvl3pPr>
            <a:lvl4pPr indent="-228600" lvl="3" marL="1828800" algn="l">
              <a:lnSpc>
                <a:spcPct val="110000"/>
              </a:lnSpc>
              <a:spcBef>
                <a:spcPts val="500"/>
              </a:spcBef>
              <a:spcAft>
                <a:spcPts val="0"/>
              </a:spcAft>
              <a:buClr>
                <a:schemeClr val="dk2"/>
              </a:buClr>
              <a:buSzPts val="1800"/>
              <a:buNone/>
              <a:defRPr/>
            </a:lvl4pPr>
            <a:lvl5pPr indent="-400050" lvl="4" marL="2286000" algn="l">
              <a:lnSpc>
                <a:spcPct val="110000"/>
              </a:lnSpc>
              <a:spcBef>
                <a:spcPts val="500"/>
              </a:spcBef>
              <a:spcAft>
                <a:spcPts val="0"/>
              </a:spcAft>
              <a:buClr>
                <a:schemeClr val="dk2"/>
              </a:buClr>
              <a:buSzPts val="27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10"/>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10"/>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p10"/>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84" name="Shape 184"/>
        <p:cNvGrpSpPr/>
        <p:nvPr/>
      </p:nvGrpSpPr>
      <p:grpSpPr>
        <a:xfrm>
          <a:off x="0" y="0"/>
          <a:ext cx="0" cy="0"/>
          <a:chOff x="0" y="0"/>
          <a:chExt cx="0" cy="0"/>
        </a:xfrm>
      </p:grpSpPr>
      <p:sp>
        <p:nvSpPr>
          <p:cNvPr id="185" name="Google Shape;185;p25"/>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25"/>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25"/>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8" name="Shape 188"/>
        <p:cNvGrpSpPr/>
        <p:nvPr/>
      </p:nvGrpSpPr>
      <p:grpSpPr>
        <a:xfrm>
          <a:off x="0" y="0"/>
          <a:ext cx="0" cy="0"/>
          <a:chOff x="0" y="0"/>
          <a:chExt cx="0" cy="0"/>
        </a:xfrm>
      </p:grpSpPr>
      <p:sp>
        <p:nvSpPr>
          <p:cNvPr id="189" name="Google Shape;189;p21"/>
          <p:cNvSpPr txBox="1"/>
          <p:nvPr>
            <p:ph type="ctrTitle"/>
          </p:nvPr>
        </p:nvSpPr>
        <p:spPr>
          <a:xfrm>
            <a:off x="966745" y="1205037"/>
            <a:ext cx="7744993" cy="254133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4400"/>
              <a:buFont typeface="Sorts Mill Goudy"/>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21"/>
          <p:cNvSpPr txBox="1"/>
          <p:nvPr>
            <p:ph idx="1" type="subTitle"/>
          </p:nvPr>
        </p:nvSpPr>
        <p:spPr>
          <a:xfrm>
            <a:off x="966745" y="3949332"/>
            <a:ext cx="7744993" cy="2006735"/>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dk2"/>
              </a:buClr>
              <a:buSzPts val="3000"/>
              <a:buNone/>
              <a:defRPr sz="2000" cap="none"/>
            </a:lvl1pPr>
            <a:lvl2pPr lvl="1" algn="ctr">
              <a:lnSpc>
                <a:spcPct val="110000"/>
              </a:lnSpc>
              <a:spcBef>
                <a:spcPts val="500"/>
              </a:spcBef>
              <a:spcAft>
                <a:spcPts val="0"/>
              </a:spcAft>
              <a:buClr>
                <a:schemeClr val="dk2"/>
              </a:buClr>
              <a:buSzPts val="2000"/>
              <a:buFont typeface="Sorts Mill Goudy"/>
              <a:buNone/>
              <a:defRPr sz="2000"/>
            </a:lvl2pPr>
            <a:lvl3pPr lvl="2" algn="ctr">
              <a:lnSpc>
                <a:spcPct val="110000"/>
              </a:lnSpc>
              <a:spcBef>
                <a:spcPts val="500"/>
              </a:spcBef>
              <a:spcAft>
                <a:spcPts val="0"/>
              </a:spcAft>
              <a:buClr>
                <a:schemeClr val="dk2"/>
              </a:buClr>
              <a:buSzPts val="2700"/>
              <a:buNone/>
              <a:defRPr sz="1800"/>
            </a:lvl3pPr>
            <a:lvl4pPr lvl="3" algn="ctr">
              <a:lnSpc>
                <a:spcPct val="110000"/>
              </a:lnSpc>
              <a:spcBef>
                <a:spcPts val="500"/>
              </a:spcBef>
              <a:spcAft>
                <a:spcPts val="0"/>
              </a:spcAft>
              <a:buClr>
                <a:schemeClr val="dk2"/>
              </a:buClr>
              <a:buSzPts val="1600"/>
              <a:buFont typeface="Sorts Mill Goudy"/>
              <a:buNone/>
              <a:defRPr sz="1600"/>
            </a:lvl4pPr>
            <a:lvl5pPr lvl="4" algn="ctr">
              <a:lnSpc>
                <a:spcPct val="110000"/>
              </a:lnSpc>
              <a:spcBef>
                <a:spcPts val="500"/>
              </a:spcBef>
              <a:spcAft>
                <a:spcPts val="0"/>
              </a:spcAft>
              <a:buClr>
                <a:schemeClr val="dk2"/>
              </a:buClr>
              <a:buSzPts val="24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1" name="Google Shape;191;p21"/>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p21"/>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21"/>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5" name="Shape 75"/>
        <p:cNvGrpSpPr/>
        <p:nvPr/>
      </p:nvGrpSpPr>
      <p:grpSpPr>
        <a:xfrm>
          <a:off x="0" y="0"/>
          <a:ext cx="0" cy="0"/>
          <a:chOff x="0" y="0"/>
          <a:chExt cx="0" cy="0"/>
        </a:xfrm>
      </p:grpSpPr>
      <p:sp>
        <p:nvSpPr>
          <p:cNvPr id="76" name="Google Shape;76;p11"/>
          <p:cNvSpPr txBox="1"/>
          <p:nvPr>
            <p:ph type="title"/>
          </p:nvPr>
        </p:nvSpPr>
        <p:spPr>
          <a:xfrm>
            <a:off x="1069848" y="502920"/>
            <a:ext cx="9634011" cy="132556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 type="body"/>
          </p:nvPr>
        </p:nvSpPr>
        <p:spPr>
          <a:xfrm>
            <a:off x="1069848" y="1874520"/>
            <a:ext cx="9634011"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150000"/>
              </a:lnSpc>
              <a:spcBef>
                <a:spcPts val="1000"/>
              </a:spcBef>
              <a:spcAft>
                <a:spcPts val="0"/>
              </a:spcAft>
              <a:buSzPts val="1800"/>
              <a:buChar char="•"/>
              <a:defRPr/>
            </a:lvl1pPr>
            <a:lvl2pPr indent="-228600" lvl="1" marL="914400" algn="l">
              <a:lnSpc>
                <a:spcPct val="150000"/>
              </a:lnSpc>
              <a:spcBef>
                <a:spcPts val="500"/>
              </a:spcBef>
              <a:spcAft>
                <a:spcPts val="0"/>
              </a:spcAft>
              <a:buSzPts val="1800"/>
              <a:buNone/>
              <a:defRPr/>
            </a:lvl2pPr>
            <a:lvl3pPr indent="-342900" lvl="2" marL="1371600" algn="l">
              <a:lnSpc>
                <a:spcPct val="150000"/>
              </a:lnSpc>
              <a:spcBef>
                <a:spcPts val="500"/>
              </a:spcBef>
              <a:spcAft>
                <a:spcPts val="0"/>
              </a:spcAft>
              <a:buSzPts val="1800"/>
              <a:buChar char="•"/>
              <a:defRPr/>
            </a:lvl3pPr>
            <a:lvl4pPr indent="-228600" lvl="3" marL="1828800" algn="l">
              <a:lnSpc>
                <a:spcPct val="150000"/>
              </a:lnSpc>
              <a:spcBef>
                <a:spcPts val="500"/>
              </a:spcBef>
              <a:spcAft>
                <a:spcPts val="0"/>
              </a:spcAft>
              <a:buSzPts val="1800"/>
              <a:buNone/>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11"/>
          <p:cNvSpPr txBox="1"/>
          <p:nvPr>
            <p:ph idx="10" type="dt"/>
          </p:nvPr>
        </p:nvSpPr>
        <p:spPr>
          <a:xfrm>
            <a:off x="173736" y="6382512"/>
            <a:ext cx="284590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1"/>
          <p:cNvSpPr txBox="1"/>
          <p:nvPr>
            <p:ph idx="11" type="ftr"/>
          </p:nvPr>
        </p:nvSpPr>
        <p:spPr>
          <a:xfrm rot="5400000">
            <a:off x="-1754871" y="2093199"/>
            <a:ext cx="4157472" cy="41608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1"/>
          <p:cNvSpPr txBox="1"/>
          <p:nvPr>
            <p:ph idx="12" type="sldNum"/>
          </p:nvPr>
        </p:nvSpPr>
        <p:spPr>
          <a:xfrm>
            <a:off x="11457919" y="6382512"/>
            <a:ext cx="50099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4" name="Shape 194"/>
        <p:cNvGrpSpPr/>
        <p:nvPr/>
      </p:nvGrpSpPr>
      <p:grpSpPr>
        <a:xfrm>
          <a:off x="0" y="0"/>
          <a:ext cx="0" cy="0"/>
          <a:chOff x="0" y="0"/>
          <a:chExt cx="0" cy="0"/>
        </a:xfrm>
      </p:grpSpPr>
      <p:sp>
        <p:nvSpPr>
          <p:cNvPr id="195" name="Google Shape;195;p22"/>
          <p:cNvSpPr txBox="1"/>
          <p:nvPr>
            <p:ph type="title"/>
          </p:nvPr>
        </p:nvSpPr>
        <p:spPr>
          <a:xfrm>
            <a:off x="831850" y="1883229"/>
            <a:ext cx="8214179" cy="3303133"/>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6000"/>
              <a:buFont typeface="Sorts Mill Goud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22"/>
          <p:cNvSpPr txBox="1"/>
          <p:nvPr>
            <p:ph idx="1" type="body"/>
          </p:nvPr>
        </p:nvSpPr>
        <p:spPr>
          <a:xfrm>
            <a:off x="831850" y="5295900"/>
            <a:ext cx="8214179" cy="79375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dk2"/>
              </a:buClr>
              <a:buSzPts val="3600"/>
              <a:buNone/>
              <a:defRPr sz="2400">
                <a:solidFill>
                  <a:schemeClr val="dk2"/>
                </a:solidFill>
              </a:defRPr>
            </a:lvl1pPr>
            <a:lvl2pPr indent="-228600" lvl="1" marL="914400" algn="l">
              <a:lnSpc>
                <a:spcPct val="110000"/>
              </a:lnSpc>
              <a:spcBef>
                <a:spcPts val="500"/>
              </a:spcBef>
              <a:spcAft>
                <a:spcPts val="0"/>
              </a:spcAft>
              <a:buClr>
                <a:srgbClr val="888888"/>
              </a:buClr>
              <a:buSzPts val="2000"/>
              <a:buFont typeface="Sorts Mill Goudy"/>
              <a:buNone/>
              <a:defRPr sz="2000">
                <a:solidFill>
                  <a:srgbClr val="888888"/>
                </a:solidFill>
              </a:defRPr>
            </a:lvl2pPr>
            <a:lvl3pPr indent="-228600" lvl="2" marL="1371600" algn="l">
              <a:lnSpc>
                <a:spcPct val="110000"/>
              </a:lnSpc>
              <a:spcBef>
                <a:spcPts val="500"/>
              </a:spcBef>
              <a:spcAft>
                <a:spcPts val="0"/>
              </a:spcAft>
              <a:buClr>
                <a:srgbClr val="888888"/>
              </a:buClr>
              <a:buSzPts val="2700"/>
              <a:buNone/>
              <a:defRPr sz="1800">
                <a:solidFill>
                  <a:srgbClr val="888888"/>
                </a:solidFill>
              </a:defRPr>
            </a:lvl3pPr>
            <a:lvl4pPr indent="-228600" lvl="3" marL="1828800" algn="l">
              <a:lnSpc>
                <a:spcPct val="110000"/>
              </a:lnSpc>
              <a:spcBef>
                <a:spcPts val="500"/>
              </a:spcBef>
              <a:spcAft>
                <a:spcPts val="0"/>
              </a:spcAft>
              <a:buClr>
                <a:srgbClr val="888888"/>
              </a:buClr>
              <a:buSzPts val="1600"/>
              <a:buFont typeface="Sorts Mill Goudy"/>
              <a:buNone/>
              <a:defRPr sz="1600">
                <a:solidFill>
                  <a:srgbClr val="888888"/>
                </a:solidFill>
              </a:defRPr>
            </a:lvl4pPr>
            <a:lvl5pPr indent="-228600" lvl="4" marL="2286000" algn="l">
              <a:lnSpc>
                <a:spcPct val="110000"/>
              </a:lnSpc>
              <a:spcBef>
                <a:spcPts val="500"/>
              </a:spcBef>
              <a:spcAft>
                <a:spcPts val="0"/>
              </a:spcAft>
              <a:buClr>
                <a:srgbClr val="888888"/>
              </a:buClr>
              <a:buSzPts val="24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97" name="Google Shape;197;p22"/>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22"/>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22"/>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0" name="Shape 200"/>
        <p:cNvGrpSpPr/>
        <p:nvPr/>
      </p:nvGrpSpPr>
      <p:grpSpPr>
        <a:xfrm>
          <a:off x="0" y="0"/>
          <a:ext cx="0" cy="0"/>
          <a:chOff x="0" y="0"/>
          <a:chExt cx="0" cy="0"/>
        </a:xfrm>
      </p:grpSpPr>
      <p:sp>
        <p:nvSpPr>
          <p:cNvPr id="201" name="Google Shape;201;p23"/>
          <p:cNvSpPr txBox="1"/>
          <p:nvPr>
            <p:ph type="title"/>
          </p:nvPr>
        </p:nvSpPr>
        <p:spPr>
          <a:xfrm>
            <a:off x="966745" y="960120"/>
            <a:ext cx="9196928" cy="1060704"/>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23"/>
          <p:cNvSpPr txBox="1"/>
          <p:nvPr>
            <p:ph idx="1" type="body"/>
          </p:nvPr>
        </p:nvSpPr>
        <p:spPr>
          <a:xfrm>
            <a:off x="967153" y="2062842"/>
            <a:ext cx="4445899" cy="781893"/>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000"/>
              </a:spcBef>
              <a:spcAft>
                <a:spcPts val="0"/>
              </a:spcAft>
              <a:buClr>
                <a:schemeClr val="dk2"/>
              </a:buClr>
              <a:buSzPts val="2700"/>
              <a:buNone/>
              <a:defRPr b="1" sz="1800" cap="none"/>
            </a:lvl1pPr>
            <a:lvl2pPr indent="-228600" lvl="1" marL="914400" algn="l">
              <a:lnSpc>
                <a:spcPct val="110000"/>
              </a:lnSpc>
              <a:spcBef>
                <a:spcPts val="500"/>
              </a:spcBef>
              <a:spcAft>
                <a:spcPts val="0"/>
              </a:spcAft>
              <a:buClr>
                <a:schemeClr val="dk2"/>
              </a:buClr>
              <a:buSzPts val="2000"/>
              <a:buFont typeface="Sorts Mill Goudy"/>
              <a:buNone/>
              <a:defRPr b="1" sz="2000"/>
            </a:lvl2pPr>
            <a:lvl3pPr indent="-228600" lvl="2" marL="1371600" algn="l">
              <a:lnSpc>
                <a:spcPct val="110000"/>
              </a:lnSpc>
              <a:spcBef>
                <a:spcPts val="500"/>
              </a:spcBef>
              <a:spcAft>
                <a:spcPts val="0"/>
              </a:spcAft>
              <a:buClr>
                <a:schemeClr val="dk2"/>
              </a:buClr>
              <a:buSzPts val="2700"/>
              <a:buNone/>
              <a:defRPr b="1" sz="1800"/>
            </a:lvl3pPr>
            <a:lvl4pPr indent="-228600" lvl="3" marL="1828800" algn="l">
              <a:lnSpc>
                <a:spcPct val="110000"/>
              </a:lnSpc>
              <a:spcBef>
                <a:spcPts val="500"/>
              </a:spcBef>
              <a:spcAft>
                <a:spcPts val="0"/>
              </a:spcAft>
              <a:buClr>
                <a:schemeClr val="dk2"/>
              </a:buClr>
              <a:buSzPts val="1600"/>
              <a:buFont typeface="Sorts Mill Goudy"/>
              <a:buNone/>
              <a:defRPr b="1" sz="1600"/>
            </a:lvl4pPr>
            <a:lvl5pPr indent="-228600" lvl="4" marL="2286000" algn="l">
              <a:lnSpc>
                <a:spcPct val="110000"/>
              </a:lnSpc>
              <a:spcBef>
                <a:spcPts val="500"/>
              </a:spcBef>
              <a:spcAft>
                <a:spcPts val="0"/>
              </a:spcAft>
              <a:buClr>
                <a:schemeClr val="dk2"/>
              </a:buClr>
              <a:buSzPts val="24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3" name="Google Shape;203;p23"/>
          <p:cNvSpPr txBox="1"/>
          <p:nvPr>
            <p:ph idx="2" type="body"/>
          </p:nvPr>
        </p:nvSpPr>
        <p:spPr>
          <a:xfrm>
            <a:off x="966745" y="2882837"/>
            <a:ext cx="4446642" cy="3343793"/>
          </a:xfrm>
          <a:prstGeom prst="rect">
            <a:avLst/>
          </a:prstGeom>
          <a:noFill/>
          <a:ln>
            <a:noFill/>
          </a:ln>
        </p:spPr>
        <p:txBody>
          <a:bodyPr anchorCtr="0" anchor="t" bIns="45700" lIns="91425" spcFirstLastPara="1" rIns="91425" wrap="square" tIns="45700">
            <a:normAutofit/>
          </a:bodyPr>
          <a:lstStyle>
            <a:lvl1pPr indent="-400050" lvl="0" marL="457200" algn="l">
              <a:lnSpc>
                <a:spcPct val="110000"/>
              </a:lnSpc>
              <a:spcBef>
                <a:spcPts val="1000"/>
              </a:spcBef>
              <a:spcAft>
                <a:spcPts val="0"/>
              </a:spcAft>
              <a:buClr>
                <a:schemeClr val="dk2"/>
              </a:buClr>
              <a:buSzPts val="2700"/>
              <a:buChar char="∙"/>
              <a:defRPr/>
            </a:lvl1pPr>
            <a:lvl2pPr indent="-228600" lvl="1" marL="914400" algn="l">
              <a:lnSpc>
                <a:spcPct val="110000"/>
              </a:lnSpc>
              <a:spcBef>
                <a:spcPts val="500"/>
              </a:spcBef>
              <a:spcAft>
                <a:spcPts val="0"/>
              </a:spcAft>
              <a:buClr>
                <a:schemeClr val="dk2"/>
              </a:buClr>
              <a:buSzPts val="1800"/>
              <a:buNone/>
              <a:defRPr/>
            </a:lvl2pPr>
            <a:lvl3pPr indent="-400050" lvl="2" marL="1371600" algn="l">
              <a:lnSpc>
                <a:spcPct val="110000"/>
              </a:lnSpc>
              <a:spcBef>
                <a:spcPts val="500"/>
              </a:spcBef>
              <a:spcAft>
                <a:spcPts val="0"/>
              </a:spcAft>
              <a:buClr>
                <a:schemeClr val="dk2"/>
              </a:buClr>
              <a:buSzPts val="2700"/>
              <a:buChar char="∙"/>
              <a:defRPr/>
            </a:lvl3pPr>
            <a:lvl4pPr indent="-228600" lvl="3" marL="1828800" algn="l">
              <a:lnSpc>
                <a:spcPct val="110000"/>
              </a:lnSpc>
              <a:spcBef>
                <a:spcPts val="500"/>
              </a:spcBef>
              <a:spcAft>
                <a:spcPts val="0"/>
              </a:spcAft>
              <a:buClr>
                <a:schemeClr val="dk2"/>
              </a:buClr>
              <a:buSzPts val="1800"/>
              <a:buNone/>
              <a:defRPr/>
            </a:lvl4pPr>
            <a:lvl5pPr indent="-400050" lvl="4" marL="2286000" algn="l">
              <a:lnSpc>
                <a:spcPct val="110000"/>
              </a:lnSpc>
              <a:spcBef>
                <a:spcPts val="500"/>
              </a:spcBef>
              <a:spcAft>
                <a:spcPts val="0"/>
              </a:spcAft>
              <a:buClr>
                <a:schemeClr val="dk2"/>
              </a:buClr>
              <a:buSzPts val="27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 name="Google Shape;204;p23"/>
          <p:cNvSpPr txBox="1"/>
          <p:nvPr>
            <p:ph idx="3" type="body"/>
          </p:nvPr>
        </p:nvSpPr>
        <p:spPr>
          <a:xfrm>
            <a:off x="5725280" y="2062842"/>
            <a:ext cx="4467794" cy="781893"/>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000"/>
              </a:spcBef>
              <a:spcAft>
                <a:spcPts val="0"/>
              </a:spcAft>
              <a:buClr>
                <a:schemeClr val="dk2"/>
              </a:buClr>
              <a:buSzPts val="2700"/>
              <a:buNone/>
              <a:defRPr b="1" sz="1800" cap="none"/>
            </a:lvl1pPr>
            <a:lvl2pPr indent="-228600" lvl="1" marL="914400" algn="l">
              <a:lnSpc>
                <a:spcPct val="110000"/>
              </a:lnSpc>
              <a:spcBef>
                <a:spcPts val="500"/>
              </a:spcBef>
              <a:spcAft>
                <a:spcPts val="0"/>
              </a:spcAft>
              <a:buClr>
                <a:schemeClr val="dk2"/>
              </a:buClr>
              <a:buSzPts val="2000"/>
              <a:buFont typeface="Sorts Mill Goudy"/>
              <a:buNone/>
              <a:defRPr b="1" sz="2000"/>
            </a:lvl2pPr>
            <a:lvl3pPr indent="-228600" lvl="2" marL="1371600" algn="l">
              <a:lnSpc>
                <a:spcPct val="110000"/>
              </a:lnSpc>
              <a:spcBef>
                <a:spcPts val="500"/>
              </a:spcBef>
              <a:spcAft>
                <a:spcPts val="0"/>
              </a:spcAft>
              <a:buClr>
                <a:schemeClr val="dk2"/>
              </a:buClr>
              <a:buSzPts val="2700"/>
              <a:buNone/>
              <a:defRPr b="1" sz="1800"/>
            </a:lvl3pPr>
            <a:lvl4pPr indent="-228600" lvl="3" marL="1828800" algn="l">
              <a:lnSpc>
                <a:spcPct val="110000"/>
              </a:lnSpc>
              <a:spcBef>
                <a:spcPts val="500"/>
              </a:spcBef>
              <a:spcAft>
                <a:spcPts val="0"/>
              </a:spcAft>
              <a:buClr>
                <a:schemeClr val="dk2"/>
              </a:buClr>
              <a:buSzPts val="1600"/>
              <a:buFont typeface="Sorts Mill Goudy"/>
              <a:buNone/>
              <a:defRPr b="1" sz="1600"/>
            </a:lvl4pPr>
            <a:lvl5pPr indent="-228600" lvl="4" marL="2286000" algn="l">
              <a:lnSpc>
                <a:spcPct val="110000"/>
              </a:lnSpc>
              <a:spcBef>
                <a:spcPts val="500"/>
              </a:spcBef>
              <a:spcAft>
                <a:spcPts val="0"/>
              </a:spcAft>
              <a:buClr>
                <a:schemeClr val="dk2"/>
              </a:buClr>
              <a:buSzPts val="24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5" name="Google Shape;205;p23"/>
          <p:cNvSpPr txBox="1"/>
          <p:nvPr>
            <p:ph idx="4" type="body"/>
          </p:nvPr>
        </p:nvSpPr>
        <p:spPr>
          <a:xfrm>
            <a:off x="5724868" y="2882837"/>
            <a:ext cx="4468541" cy="3343793"/>
          </a:xfrm>
          <a:prstGeom prst="rect">
            <a:avLst/>
          </a:prstGeom>
          <a:noFill/>
          <a:ln>
            <a:noFill/>
          </a:ln>
        </p:spPr>
        <p:txBody>
          <a:bodyPr anchorCtr="0" anchor="t" bIns="45700" lIns="91425" spcFirstLastPara="1" rIns="91425" wrap="square" tIns="45700">
            <a:normAutofit/>
          </a:bodyPr>
          <a:lstStyle>
            <a:lvl1pPr indent="-400050" lvl="0" marL="457200" algn="l">
              <a:lnSpc>
                <a:spcPct val="110000"/>
              </a:lnSpc>
              <a:spcBef>
                <a:spcPts val="1000"/>
              </a:spcBef>
              <a:spcAft>
                <a:spcPts val="0"/>
              </a:spcAft>
              <a:buClr>
                <a:schemeClr val="dk2"/>
              </a:buClr>
              <a:buSzPts val="2700"/>
              <a:buChar char="∙"/>
              <a:defRPr/>
            </a:lvl1pPr>
            <a:lvl2pPr indent="-228600" lvl="1" marL="914400" algn="l">
              <a:lnSpc>
                <a:spcPct val="110000"/>
              </a:lnSpc>
              <a:spcBef>
                <a:spcPts val="500"/>
              </a:spcBef>
              <a:spcAft>
                <a:spcPts val="0"/>
              </a:spcAft>
              <a:buClr>
                <a:schemeClr val="dk2"/>
              </a:buClr>
              <a:buSzPts val="1800"/>
              <a:buNone/>
              <a:defRPr/>
            </a:lvl2pPr>
            <a:lvl3pPr indent="-400050" lvl="2" marL="1371600" algn="l">
              <a:lnSpc>
                <a:spcPct val="110000"/>
              </a:lnSpc>
              <a:spcBef>
                <a:spcPts val="500"/>
              </a:spcBef>
              <a:spcAft>
                <a:spcPts val="0"/>
              </a:spcAft>
              <a:buClr>
                <a:schemeClr val="dk2"/>
              </a:buClr>
              <a:buSzPts val="2700"/>
              <a:buChar char="∙"/>
              <a:defRPr/>
            </a:lvl3pPr>
            <a:lvl4pPr indent="-228600" lvl="3" marL="1828800" algn="l">
              <a:lnSpc>
                <a:spcPct val="110000"/>
              </a:lnSpc>
              <a:spcBef>
                <a:spcPts val="500"/>
              </a:spcBef>
              <a:spcAft>
                <a:spcPts val="0"/>
              </a:spcAft>
              <a:buClr>
                <a:schemeClr val="dk2"/>
              </a:buClr>
              <a:buSzPts val="1800"/>
              <a:buNone/>
              <a:defRPr/>
            </a:lvl4pPr>
            <a:lvl5pPr indent="-400050" lvl="4" marL="2286000" algn="l">
              <a:lnSpc>
                <a:spcPct val="110000"/>
              </a:lnSpc>
              <a:spcBef>
                <a:spcPts val="500"/>
              </a:spcBef>
              <a:spcAft>
                <a:spcPts val="0"/>
              </a:spcAft>
              <a:buClr>
                <a:schemeClr val="dk2"/>
              </a:buClr>
              <a:buSzPts val="27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23"/>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23"/>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p23"/>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9" name="Shape 209"/>
        <p:cNvGrpSpPr/>
        <p:nvPr/>
      </p:nvGrpSpPr>
      <p:grpSpPr>
        <a:xfrm>
          <a:off x="0" y="0"/>
          <a:ext cx="0" cy="0"/>
          <a:chOff x="0" y="0"/>
          <a:chExt cx="0" cy="0"/>
        </a:xfrm>
      </p:grpSpPr>
      <p:sp>
        <p:nvSpPr>
          <p:cNvPr id="210" name="Google Shape;210;p24"/>
          <p:cNvSpPr txBox="1"/>
          <p:nvPr>
            <p:ph type="title"/>
          </p:nvPr>
        </p:nvSpPr>
        <p:spPr>
          <a:xfrm>
            <a:off x="966744" y="959587"/>
            <a:ext cx="9076329" cy="1064277"/>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24"/>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2" name="Google Shape;212;p24"/>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p24"/>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214" name="Shape 214"/>
        <p:cNvGrpSpPr/>
        <p:nvPr/>
      </p:nvGrpSpPr>
      <p:grpSpPr>
        <a:xfrm>
          <a:off x="0" y="0"/>
          <a:ext cx="0" cy="0"/>
          <a:chOff x="0" y="0"/>
          <a:chExt cx="0" cy="0"/>
        </a:xfrm>
      </p:grpSpPr>
      <p:sp>
        <p:nvSpPr>
          <p:cNvPr id="215" name="Google Shape;215;p26"/>
          <p:cNvSpPr txBox="1"/>
          <p:nvPr>
            <p:ph type="title"/>
          </p:nvPr>
        </p:nvSpPr>
        <p:spPr>
          <a:xfrm>
            <a:off x="839788" y="1094014"/>
            <a:ext cx="3932237" cy="1436914"/>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3200"/>
              <a:buFont typeface="Sorts Mill Goud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26"/>
          <p:cNvSpPr txBox="1"/>
          <p:nvPr>
            <p:ph idx="1" type="body"/>
          </p:nvPr>
        </p:nvSpPr>
        <p:spPr>
          <a:xfrm>
            <a:off x="5183188" y="1094014"/>
            <a:ext cx="6172200" cy="4767036"/>
          </a:xfrm>
          <a:prstGeom prst="rect">
            <a:avLst/>
          </a:prstGeom>
          <a:noFill/>
          <a:ln>
            <a:noFill/>
          </a:ln>
        </p:spPr>
        <p:txBody>
          <a:bodyPr anchorCtr="0" anchor="t" bIns="45700" lIns="91425" spcFirstLastPara="1" rIns="91425" wrap="square" tIns="45700">
            <a:normAutofit/>
          </a:bodyPr>
          <a:lstStyle>
            <a:lvl1pPr indent="-533400" lvl="0" marL="457200" algn="l">
              <a:lnSpc>
                <a:spcPct val="110000"/>
              </a:lnSpc>
              <a:spcBef>
                <a:spcPts val="1000"/>
              </a:spcBef>
              <a:spcAft>
                <a:spcPts val="0"/>
              </a:spcAft>
              <a:buClr>
                <a:schemeClr val="dk2"/>
              </a:buClr>
              <a:buSzPts val="4800"/>
              <a:buChar char="∙"/>
              <a:defRPr sz="3200"/>
            </a:lvl1pPr>
            <a:lvl2pPr indent="-228600" lvl="1" marL="914400" algn="l">
              <a:lnSpc>
                <a:spcPct val="110000"/>
              </a:lnSpc>
              <a:spcBef>
                <a:spcPts val="500"/>
              </a:spcBef>
              <a:spcAft>
                <a:spcPts val="0"/>
              </a:spcAft>
              <a:buClr>
                <a:schemeClr val="dk2"/>
              </a:buClr>
              <a:buSzPts val="2800"/>
              <a:buFont typeface="Sorts Mill Goudy"/>
              <a:buNone/>
              <a:defRPr sz="2800"/>
            </a:lvl2pPr>
            <a:lvl3pPr indent="-457200" lvl="2" marL="1371600" algn="l">
              <a:lnSpc>
                <a:spcPct val="110000"/>
              </a:lnSpc>
              <a:spcBef>
                <a:spcPts val="500"/>
              </a:spcBef>
              <a:spcAft>
                <a:spcPts val="0"/>
              </a:spcAft>
              <a:buClr>
                <a:schemeClr val="dk2"/>
              </a:buClr>
              <a:buSzPts val="3600"/>
              <a:buChar char="∙"/>
              <a:defRPr sz="2400"/>
            </a:lvl3pPr>
            <a:lvl4pPr indent="-228600" lvl="3" marL="1828800" algn="l">
              <a:lnSpc>
                <a:spcPct val="110000"/>
              </a:lnSpc>
              <a:spcBef>
                <a:spcPts val="500"/>
              </a:spcBef>
              <a:spcAft>
                <a:spcPts val="0"/>
              </a:spcAft>
              <a:buClr>
                <a:schemeClr val="dk2"/>
              </a:buClr>
              <a:buSzPts val="2000"/>
              <a:buFont typeface="Sorts Mill Goudy"/>
              <a:buNone/>
              <a:defRPr sz="2000"/>
            </a:lvl4pPr>
            <a:lvl5pPr indent="-419100" lvl="4" marL="2286000" algn="l">
              <a:lnSpc>
                <a:spcPct val="110000"/>
              </a:lnSpc>
              <a:spcBef>
                <a:spcPts val="500"/>
              </a:spcBef>
              <a:spcAft>
                <a:spcPts val="0"/>
              </a:spcAft>
              <a:buClr>
                <a:schemeClr val="dk2"/>
              </a:buClr>
              <a:buSzPts val="3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7" name="Google Shape;217;p26"/>
          <p:cNvSpPr txBox="1"/>
          <p:nvPr>
            <p:ph idx="2" type="body"/>
          </p:nvPr>
        </p:nvSpPr>
        <p:spPr>
          <a:xfrm>
            <a:off x="839788" y="2618012"/>
            <a:ext cx="3932237" cy="3250975"/>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dk2"/>
              </a:buClr>
              <a:buSzPts val="2400"/>
              <a:buNone/>
              <a:defRPr sz="1600"/>
            </a:lvl1pPr>
            <a:lvl2pPr indent="-228600" lvl="1" marL="914400" algn="l">
              <a:lnSpc>
                <a:spcPct val="110000"/>
              </a:lnSpc>
              <a:spcBef>
                <a:spcPts val="500"/>
              </a:spcBef>
              <a:spcAft>
                <a:spcPts val="0"/>
              </a:spcAft>
              <a:buClr>
                <a:schemeClr val="dk2"/>
              </a:buClr>
              <a:buSzPts val="1400"/>
              <a:buFont typeface="Sorts Mill Goudy"/>
              <a:buNone/>
              <a:defRPr sz="1400"/>
            </a:lvl2pPr>
            <a:lvl3pPr indent="-228600" lvl="2" marL="1371600" algn="l">
              <a:lnSpc>
                <a:spcPct val="110000"/>
              </a:lnSpc>
              <a:spcBef>
                <a:spcPts val="500"/>
              </a:spcBef>
              <a:spcAft>
                <a:spcPts val="0"/>
              </a:spcAft>
              <a:buClr>
                <a:schemeClr val="dk2"/>
              </a:buClr>
              <a:buSzPts val="1800"/>
              <a:buNone/>
              <a:defRPr sz="1200"/>
            </a:lvl3pPr>
            <a:lvl4pPr indent="-228600" lvl="3" marL="1828800" algn="l">
              <a:lnSpc>
                <a:spcPct val="110000"/>
              </a:lnSpc>
              <a:spcBef>
                <a:spcPts val="500"/>
              </a:spcBef>
              <a:spcAft>
                <a:spcPts val="0"/>
              </a:spcAft>
              <a:buClr>
                <a:schemeClr val="dk2"/>
              </a:buClr>
              <a:buSzPts val="1000"/>
              <a:buFont typeface="Sorts Mill Goudy"/>
              <a:buNone/>
              <a:defRPr sz="1000"/>
            </a:lvl4pPr>
            <a:lvl5pPr indent="-228600" lvl="4" marL="2286000" algn="l">
              <a:lnSpc>
                <a:spcPct val="110000"/>
              </a:lnSpc>
              <a:spcBef>
                <a:spcPts val="500"/>
              </a:spcBef>
              <a:spcAft>
                <a:spcPts val="0"/>
              </a:spcAft>
              <a:buClr>
                <a:schemeClr val="dk2"/>
              </a:buClr>
              <a:buSzPts val="15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8" name="Google Shape;218;p26"/>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p26"/>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26"/>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221" name="Shape 221"/>
        <p:cNvGrpSpPr/>
        <p:nvPr/>
      </p:nvGrpSpPr>
      <p:grpSpPr>
        <a:xfrm>
          <a:off x="0" y="0"/>
          <a:ext cx="0" cy="0"/>
          <a:chOff x="0" y="0"/>
          <a:chExt cx="0" cy="0"/>
        </a:xfrm>
      </p:grpSpPr>
      <p:sp>
        <p:nvSpPr>
          <p:cNvPr id="222" name="Google Shape;222;p27"/>
          <p:cNvSpPr txBox="1"/>
          <p:nvPr>
            <p:ph type="title"/>
          </p:nvPr>
        </p:nvSpPr>
        <p:spPr>
          <a:xfrm>
            <a:off x="839788" y="1065120"/>
            <a:ext cx="3932237" cy="146580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3200"/>
              <a:buFont typeface="Sorts Mill Goud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27"/>
          <p:cNvSpPr/>
          <p:nvPr>
            <p:ph idx="2" type="pic"/>
          </p:nvPr>
        </p:nvSpPr>
        <p:spPr>
          <a:xfrm>
            <a:off x="5183188" y="987425"/>
            <a:ext cx="6172200" cy="4873625"/>
          </a:xfrm>
          <a:prstGeom prst="rect">
            <a:avLst/>
          </a:prstGeom>
          <a:noFill/>
          <a:ln>
            <a:noFill/>
          </a:ln>
        </p:spPr>
      </p:sp>
      <p:sp>
        <p:nvSpPr>
          <p:cNvPr id="224" name="Google Shape;224;p27"/>
          <p:cNvSpPr txBox="1"/>
          <p:nvPr>
            <p:ph idx="1" type="body"/>
          </p:nvPr>
        </p:nvSpPr>
        <p:spPr>
          <a:xfrm>
            <a:off x="839788" y="2618014"/>
            <a:ext cx="3932237" cy="325097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dk2"/>
              </a:buClr>
              <a:buSzPts val="2400"/>
              <a:buNone/>
              <a:defRPr sz="1600"/>
            </a:lvl1pPr>
            <a:lvl2pPr indent="-228600" lvl="1" marL="914400" algn="l">
              <a:lnSpc>
                <a:spcPct val="110000"/>
              </a:lnSpc>
              <a:spcBef>
                <a:spcPts val="500"/>
              </a:spcBef>
              <a:spcAft>
                <a:spcPts val="0"/>
              </a:spcAft>
              <a:buClr>
                <a:schemeClr val="dk2"/>
              </a:buClr>
              <a:buSzPts val="1400"/>
              <a:buFont typeface="Sorts Mill Goudy"/>
              <a:buNone/>
              <a:defRPr sz="1400"/>
            </a:lvl2pPr>
            <a:lvl3pPr indent="-228600" lvl="2" marL="1371600" algn="l">
              <a:lnSpc>
                <a:spcPct val="110000"/>
              </a:lnSpc>
              <a:spcBef>
                <a:spcPts val="500"/>
              </a:spcBef>
              <a:spcAft>
                <a:spcPts val="0"/>
              </a:spcAft>
              <a:buClr>
                <a:schemeClr val="dk2"/>
              </a:buClr>
              <a:buSzPts val="1800"/>
              <a:buNone/>
              <a:defRPr sz="1200"/>
            </a:lvl3pPr>
            <a:lvl4pPr indent="-228600" lvl="3" marL="1828800" algn="l">
              <a:lnSpc>
                <a:spcPct val="110000"/>
              </a:lnSpc>
              <a:spcBef>
                <a:spcPts val="500"/>
              </a:spcBef>
              <a:spcAft>
                <a:spcPts val="0"/>
              </a:spcAft>
              <a:buClr>
                <a:schemeClr val="dk2"/>
              </a:buClr>
              <a:buSzPts val="1000"/>
              <a:buFont typeface="Sorts Mill Goudy"/>
              <a:buNone/>
              <a:defRPr sz="1000"/>
            </a:lvl4pPr>
            <a:lvl5pPr indent="-228600" lvl="4" marL="2286000" algn="l">
              <a:lnSpc>
                <a:spcPct val="110000"/>
              </a:lnSpc>
              <a:spcBef>
                <a:spcPts val="500"/>
              </a:spcBef>
              <a:spcAft>
                <a:spcPts val="0"/>
              </a:spcAft>
              <a:buClr>
                <a:schemeClr val="dk2"/>
              </a:buClr>
              <a:buSzPts val="15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25" name="Google Shape;225;p27"/>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27"/>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27"/>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228" name="Shape 228"/>
        <p:cNvGrpSpPr/>
        <p:nvPr/>
      </p:nvGrpSpPr>
      <p:grpSpPr>
        <a:xfrm>
          <a:off x="0" y="0"/>
          <a:ext cx="0" cy="0"/>
          <a:chOff x="0" y="0"/>
          <a:chExt cx="0" cy="0"/>
        </a:xfrm>
      </p:grpSpPr>
      <p:grpSp>
        <p:nvGrpSpPr>
          <p:cNvPr id="229" name="Google Shape;229;p28"/>
          <p:cNvGrpSpPr/>
          <p:nvPr/>
        </p:nvGrpSpPr>
        <p:grpSpPr>
          <a:xfrm rot="10800000">
            <a:off x="0" y="1827078"/>
            <a:ext cx="2926300" cy="5030922"/>
            <a:chOff x="9265700" y="2026"/>
            <a:chExt cx="2926300" cy="5030922"/>
          </a:xfrm>
        </p:grpSpPr>
        <p:sp>
          <p:nvSpPr>
            <p:cNvPr id="230" name="Google Shape;230;p28"/>
            <p:cNvSpPr/>
            <p:nvPr/>
          </p:nvSpPr>
          <p:spPr>
            <a:xfrm>
              <a:off x="9326904" y="2026"/>
              <a:ext cx="2249810" cy="2294745"/>
            </a:xfrm>
            <a:custGeom>
              <a:rect b="b" l="l" r="r" t="t"/>
              <a:pathLst>
                <a:path extrusionOk="0" h="2294745" w="2249810">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rgbClr val="BFAFA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231" name="Google Shape;231;p28"/>
            <p:cNvSpPr/>
            <p:nvPr/>
          </p:nvSpPr>
          <p:spPr>
            <a:xfrm>
              <a:off x="10597154" y="1907348"/>
              <a:ext cx="1594846" cy="3044131"/>
            </a:xfrm>
            <a:custGeom>
              <a:rect b="b" l="l" r="r" t="t"/>
              <a:pathLst>
                <a:path extrusionOk="0" h="3044131" w="1594846">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rgbClr val="BFAFA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232" name="Google Shape;232;p28"/>
            <p:cNvSpPr/>
            <p:nvPr/>
          </p:nvSpPr>
          <p:spPr>
            <a:xfrm>
              <a:off x="9265700" y="7622"/>
              <a:ext cx="2372219" cy="2371961"/>
            </a:xfrm>
            <a:custGeom>
              <a:rect b="b" l="l" r="r" t="t"/>
              <a:pathLst>
                <a:path extrusionOk="0" h="4282434" w="4282900">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233" name="Google Shape;233;p28"/>
            <p:cNvSpPr/>
            <p:nvPr/>
          </p:nvSpPr>
          <p:spPr>
            <a:xfrm>
              <a:off x="10536649" y="1823190"/>
              <a:ext cx="1654608" cy="3209758"/>
            </a:xfrm>
            <a:custGeom>
              <a:rect b="b" l="l" r="r" t="t"/>
              <a:pathLst>
                <a:path extrusionOk="0" h="5795027" w="2987296">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grpSp>
      <p:sp>
        <p:nvSpPr>
          <p:cNvPr id="234" name="Google Shape;234;p28"/>
          <p:cNvSpPr txBox="1"/>
          <p:nvPr>
            <p:ph type="title"/>
          </p:nvPr>
        </p:nvSpPr>
        <p:spPr>
          <a:xfrm>
            <a:off x="2148186" y="959587"/>
            <a:ext cx="9076329" cy="1064277"/>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28"/>
          <p:cNvSpPr txBox="1"/>
          <p:nvPr>
            <p:ph idx="1" type="body"/>
          </p:nvPr>
        </p:nvSpPr>
        <p:spPr>
          <a:xfrm rot="5400000">
            <a:off x="4861273" y="-464830"/>
            <a:ext cx="3650155" cy="9076329"/>
          </a:xfrm>
          <a:prstGeom prst="rect">
            <a:avLst/>
          </a:prstGeom>
          <a:noFill/>
          <a:ln>
            <a:noFill/>
          </a:ln>
        </p:spPr>
        <p:txBody>
          <a:bodyPr anchorCtr="0" anchor="t" bIns="45700" lIns="91425" spcFirstLastPara="1" rIns="91425" wrap="square" tIns="45700">
            <a:normAutofit/>
          </a:bodyPr>
          <a:lstStyle>
            <a:lvl1pPr indent="-400050" lvl="0" marL="457200" algn="l">
              <a:lnSpc>
                <a:spcPct val="110000"/>
              </a:lnSpc>
              <a:spcBef>
                <a:spcPts val="1000"/>
              </a:spcBef>
              <a:spcAft>
                <a:spcPts val="0"/>
              </a:spcAft>
              <a:buClr>
                <a:schemeClr val="dk2"/>
              </a:buClr>
              <a:buSzPts val="2700"/>
              <a:buChar char="∙"/>
              <a:defRPr/>
            </a:lvl1pPr>
            <a:lvl2pPr indent="-228600" lvl="1" marL="914400" algn="l">
              <a:lnSpc>
                <a:spcPct val="110000"/>
              </a:lnSpc>
              <a:spcBef>
                <a:spcPts val="500"/>
              </a:spcBef>
              <a:spcAft>
                <a:spcPts val="0"/>
              </a:spcAft>
              <a:buClr>
                <a:schemeClr val="dk2"/>
              </a:buClr>
              <a:buSzPts val="1800"/>
              <a:buNone/>
              <a:defRPr/>
            </a:lvl2pPr>
            <a:lvl3pPr indent="-400050" lvl="2" marL="1371600" algn="l">
              <a:lnSpc>
                <a:spcPct val="110000"/>
              </a:lnSpc>
              <a:spcBef>
                <a:spcPts val="500"/>
              </a:spcBef>
              <a:spcAft>
                <a:spcPts val="0"/>
              </a:spcAft>
              <a:buClr>
                <a:schemeClr val="dk2"/>
              </a:buClr>
              <a:buSzPts val="2700"/>
              <a:buChar char="∙"/>
              <a:defRPr/>
            </a:lvl3pPr>
            <a:lvl4pPr indent="-228600" lvl="3" marL="1828800" algn="l">
              <a:lnSpc>
                <a:spcPct val="110000"/>
              </a:lnSpc>
              <a:spcBef>
                <a:spcPts val="500"/>
              </a:spcBef>
              <a:spcAft>
                <a:spcPts val="0"/>
              </a:spcAft>
              <a:buClr>
                <a:schemeClr val="dk2"/>
              </a:buClr>
              <a:buSzPts val="1800"/>
              <a:buNone/>
              <a:defRPr/>
            </a:lvl4pPr>
            <a:lvl5pPr indent="-400050" lvl="4" marL="2286000" algn="l">
              <a:lnSpc>
                <a:spcPct val="110000"/>
              </a:lnSpc>
              <a:spcBef>
                <a:spcPts val="500"/>
              </a:spcBef>
              <a:spcAft>
                <a:spcPts val="0"/>
              </a:spcAft>
              <a:buClr>
                <a:schemeClr val="dk2"/>
              </a:buClr>
              <a:buSzPts val="27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 name="Google Shape;236;p28"/>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28"/>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8" name="Google Shape;238;p28"/>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239" name="Shape 239"/>
        <p:cNvGrpSpPr/>
        <p:nvPr/>
      </p:nvGrpSpPr>
      <p:grpSpPr>
        <a:xfrm>
          <a:off x="0" y="0"/>
          <a:ext cx="0" cy="0"/>
          <a:chOff x="0" y="0"/>
          <a:chExt cx="0" cy="0"/>
        </a:xfrm>
      </p:grpSpPr>
      <p:grpSp>
        <p:nvGrpSpPr>
          <p:cNvPr id="240" name="Google Shape;240;p29"/>
          <p:cNvGrpSpPr/>
          <p:nvPr/>
        </p:nvGrpSpPr>
        <p:grpSpPr>
          <a:xfrm rot="10800000">
            <a:off x="0" y="1827078"/>
            <a:ext cx="2926300" cy="5030922"/>
            <a:chOff x="9265700" y="2026"/>
            <a:chExt cx="2926300" cy="5030922"/>
          </a:xfrm>
        </p:grpSpPr>
        <p:sp>
          <p:nvSpPr>
            <p:cNvPr id="241" name="Google Shape;241;p29"/>
            <p:cNvSpPr/>
            <p:nvPr/>
          </p:nvSpPr>
          <p:spPr>
            <a:xfrm>
              <a:off x="9326904" y="2026"/>
              <a:ext cx="2249810" cy="2294745"/>
            </a:xfrm>
            <a:custGeom>
              <a:rect b="b" l="l" r="r" t="t"/>
              <a:pathLst>
                <a:path extrusionOk="0" h="2294745" w="2249810">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rgbClr val="BFAFA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242" name="Google Shape;242;p29"/>
            <p:cNvSpPr/>
            <p:nvPr/>
          </p:nvSpPr>
          <p:spPr>
            <a:xfrm>
              <a:off x="10597154" y="1907348"/>
              <a:ext cx="1594846" cy="3044131"/>
            </a:xfrm>
            <a:custGeom>
              <a:rect b="b" l="l" r="r" t="t"/>
              <a:pathLst>
                <a:path extrusionOk="0" h="3044131" w="1594846">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rgbClr val="BFAFA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243" name="Google Shape;243;p29"/>
            <p:cNvSpPr/>
            <p:nvPr/>
          </p:nvSpPr>
          <p:spPr>
            <a:xfrm>
              <a:off x="9265700" y="7622"/>
              <a:ext cx="2372219" cy="2371961"/>
            </a:xfrm>
            <a:custGeom>
              <a:rect b="b" l="l" r="r" t="t"/>
              <a:pathLst>
                <a:path extrusionOk="0" h="4282434" w="4282900">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244" name="Google Shape;244;p29"/>
            <p:cNvSpPr/>
            <p:nvPr/>
          </p:nvSpPr>
          <p:spPr>
            <a:xfrm>
              <a:off x="10536649" y="1823190"/>
              <a:ext cx="1654608" cy="3209758"/>
            </a:xfrm>
            <a:custGeom>
              <a:rect b="b" l="l" r="r" t="t"/>
              <a:pathLst>
                <a:path extrusionOk="0" h="5795027" w="2987296">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grpSp>
      <p:sp>
        <p:nvSpPr>
          <p:cNvPr id="245" name="Google Shape;245;p29"/>
          <p:cNvSpPr txBox="1"/>
          <p:nvPr>
            <p:ph type="title"/>
          </p:nvPr>
        </p:nvSpPr>
        <p:spPr>
          <a:xfrm rot="5400000">
            <a:off x="7587060" y="2410224"/>
            <a:ext cx="5310710" cy="2222769"/>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p29"/>
          <p:cNvSpPr txBox="1"/>
          <p:nvPr>
            <p:ph idx="1" type="body"/>
          </p:nvPr>
        </p:nvSpPr>
        <p:spPr>
          <a:xfrm rot="5400000">
            <a:off x="2264988" y="-560535"/>
            <a:ext cx="5310710" cy="8164286"/>
          </a:xfrm>
          <a:prstGeom prst="rect">
            <a:avLst/>
          </a:prstGeom>
          <a:noFill/>
          <a:ln>
            <a:noFill/>
          </a:ln>
        </p:spPr>
        <p:txBody>
          <a:bodyPr anchorCtr="0" anchor="t" bIns="45700" lIns="91425" spcFirstLastPara="1" rIns="91425" wrap="square" tIns="45700">
            <a:normAutofit/>
          </a:bodyPr>
          <a:lstStyle>
            <a:lvl1pPr indent="-400050" lvl="0" marL="457200" algn="l">
              <a:lnSpc>
                <a:spcPct val="110000"/>
              </a:lnSpc>
              <a:spcBef>
                <a:spcPts val="1000"/>
              </a:spcBef>
              <a:spcAft>
                <a:spcPts val="0"/>
              </a:spcAft>
              <a:buClr>
                <a:schemeClr val="dk2"/>
              </a:buClr>
              <a:buSzPts val="2700"/>
              <a:buChar char="∙"/>
              <a:defRPr/>
            </a:lvl1pPr>
            <a:lvl2pPr indent="-228600" lvl="1" marL="914400" algn="l">
              <a:lnSpc>
                <a:spcPct val="110000"/>
              </a:lnSpc>
              <a:spcBef>
                <a:spcPts val="500"/>
              </a:spcBef>
              <a:spcAft>
                <a:spcPts val="0"/>
              </a:spcAft>
              <a:buClr>
                <a:schemeClr val="dk2"/>
              </a:buClr>
              <a:buSzPts val="1800"/>
              <a:buNone/>
              <a:defRPr/>
            </a:lvl2pPr>
            <a:lvl3pPr indent="-400050" lvl="2" marL="1371600" algn="l">
              <a:lnSpc>
                <a:spcPct val="110000"/>
              </a:lnSpc>
              <a:spcBef>
                <a:spcPts val="500"/>
              </a:spcBef>
              <a:spcAft>
                <a:spcPts val="0"/>
              </a:spcAft>
              <a:buClr>
                <a:schemeClr val="dk2"/>
              </a:buClr>
              <a:buSzPts val="2700"/>
              <a:buChar char="∙"/>
              <a:defRPr/>
            </a:lvl3pPr>
            <a:lvl4pPr indent="-228600" lvl="3" marL="1828800" algn="l">
              <a:lnSpc>
                <a:spcPct val="110000"/>
              </a:lnSpc>
              <a:spcBef>
                <a:spcPts val="500"/>
              </a:spcBef>
              <a:spcAft>
                <a:spcPts val="0"/>
              </a:spcAft>
              <a:buClr>
                <a:schemeClr val="dk2"/>
              </a:buClr>
              <a:buSzPts val="1800"/>
              <a:buNone/>
              <a:defRPr/>
            </a:lvl4pPr>
            <a:lvl5pPr indent="-400050" lvl="4" marL="2286000" algn="l">
              <a:lnSpc>
                <a:spcPct val="110000"/>
              </a:lnSpc>
              <a:spcBef>
                <a:spcPts val="500"/>
              </a:spcBef>
              <a:spcAft>
                <a:spcPts val="0"/>
              </a:spcAft>
              <a:buClr>
                <a:schemeClr val="dk2"/>
              </a:buClr>
              <a:buSzPts val="27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29"/>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p29"/>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29"/>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256" name="Shape 256"/>
        <p:cNvGrpSpPr/>
        <p:nvPr/>
      </p:nvGrpSpPr>
      <p:grpSpPr>
        <a:xfrm>
          <a:off x="0" y="0"/>
          <a:ext cx="0" cy="0"/>
          <a:chOff x="0" y="0"/>
          <a:chExt cx="0" cy="0"/>
        </a:xfrm>
      </p:grpSpPr>
      <p:pic>
        <p:nvPicPr>
          <p:cNvPr descr="paperBackingColor.jpg" id="257" name="Google Shape;257;g2b12ad55e79_0_200"/>
          <p:cNvPicPr preferRelativeResize="0"/>
          <p:nvPr/>
        </p:nvPicPr>
        <p:blipFill rotWithShape="1">
          <a:blip r:embed="rId3">
            <a:alphaModFix/>
          </a:blip>
          <a:srcRect b="0" l="467" r="0" t="13911"/>
          <a:stretch/>
        </p:blipFill>
        <p:spPr>
          <a:xfrm>
            <a:off x="2151871" y="699248"/>
            <a:ext cx="7888259" cy="3837694"/>
          </a:xfrm>
          <a:prstGeom prst="rect">
            <a:avLst/>
          </a:prstGeom>
          <a:solidFill>
            <a:srgbClr val="ECECEC"/>
          </a:solidFill>
          <a:ln cap="sq" cmpd="sng" w="22225">
            <a:solidFill>
              <a:srgbClr val="FDFDFD"/>
            </a:solidFill>
            <a:prstDash val="solid"/>
            <a:miter lim="800000"/>
            <a:headEnd len="sm" w="sm" type="none"/>
            <a:tailEnd len="sm" w="sm" type="none"/>
          </a:ln>
          <a:effectLst>
            <a:outerShdw blurRad="57150" kx="80085" rotWithShape="0" algn="tl" dir="7560000" dist="37500" sy="98000" ky="62904">
              <a:srgbClr val="000000">
                <a:alpha val="20000"/>
              </a:srgbClr>
            </a:outerShdw>
          </a:effectLst>
        </p:spPr>
      </p:pic>
      <p:sp>
        <p:nvSpPr>
          <p:cNvPr id="258" name="Google Shape;258;g2b12ad55e79_0_200"/>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59" name="Google Shape;259;g2b12ad55e79_0_200"/>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60" name="Google Shape;260;g2b12ad55e79_0_200"/>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
        <p:nvSpPr>
          <p:cNvPr id="261" name="Google Shape;261;g2b12ad55e79_0_200"/>
          <p:cNvSpPr txBox="1"/>
          <p:nvPr>
            <p:ph type="ctrTitle"/>
          </p:nvPr>
        </p:nvSpPr>
        <p:spPr>
          <a:xfrm>
            <a:off x="2279425" y="1143000"/>
            <a:ext cx="7633200" cy="1846800"/>
          </a:xfrm>
          <a:prstGeom prst="rect">
            <a:avLst/>
          </a:prstGeom>
          <a:noFill/>
          <a:ln>
            <a:noFill/>
          </a:ln>
        </p:spPr>
        <p:txBody>
          <a:bodyPr anchorCtr="0" anchor="b" bIns="60925" lIns="121900" spcFirstLastPara="1" rIns="121900" wrap="square" tIns="60925">
            <a:noAutofit/>
          </a:bodyPr>
          <a:lstStyle>
            <a:lvl1pPr lvl="0" algn="ctr">
              <a:lnSpc>
                <a:spcPct val="100000"/>
              </a:lnSpc>
              <a:spcBef>
                <a:spcPts val="0"/>
              </a:spcBef>
              <a:spcAft>
                <a:spcPts val="0"/>
              </a:spcAft>
              <a:buClr>
                <a:srgbClr val="56633C"/>
              </a:buClr>
              <a:buSzPts val="8000"/>
              <a:buFont typeface="Lustria"/>
              <a:buNone/>
              <a:defRPr sz="8000">
                <a:solidFill>
                  <a:srgbClr val="56633C"/>
                </a:solidFill>
                <a:latin typeface="Lustria"/>
                <a:ea typeface="Lustria"/>
                <a:cs typeface="Lustria"/>
                <a:sym typeface="Lustria"/>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62" name="Google Shape;262;g2b12ad55e79_0_200"/>
          <p:cNvSpPr txBox="1"/>
          <p:nvPr>
            <p:ph idx="1" type="subTitle"/>
          </p:nvPr>
        </p:nvSpPr>
        <p:spPr>
          <a:xfrm>
            <a:off x="2279425" y="2994212"/>
            <a:ext cx="7633200" cy="1007100"/>
          </a:xfrm>
          <a:prstGeom prst="rect">
            <a:avLst/>
          </a:prstGeom>
          <a:noFill/>
          <a:ln>
            <a:noFill/>
          </a:ln>
        </p:spPr>
        <p:txBody>
          <a:bodyPr anchorCtr="0" anchor="t" bIns="60925" lIns="121900" spcFirstLastPara="1" rIns="121900" wrap="square" tIns="60925">
            <a:normAutofit/>
          </a:bodyPr>
          <a:lstStyle>
            <a:lvl1pPr lvl="0" algn="ctr">
              <a:lnSpc>
                <a:spcPct val="100000"/>
              </a:lnSpc>
              <a:spcBef>
                <a:spcPts val="0"/>
              </a:spcBef>
              <a:spcAft>
                <a:spcPts val="0"/>
              </a:spcAft>
              <a:buClr>
                <a:srgbClr val="56633C"/>
              </a:buClr>
              <a:buSzPts val="2400"/>
              <a:buFont typeface="Noto Sans Symbols"/>
              <a:buNone/>
              <a:defRPr sz="2700">
                <a:solidFill>
                  <a:srgbClr val="56633C"/>
                </a:solidFill>
                <a:latin typeface="Lustria"/>
                <a:ea typeface="Lustria"/>
                <a:cs typeface="Lustria"/>
                <a:sym typeface="Lustria"/>
              </a:defRPr>
            </a:lvl1pPr>
            <a:lvl2pPr lvl="1" algn="ctr">
              <a:lnSpc>
                <a:spcPct val="100000"/>
              </a:lnSpc>
              <a:spcBef>
                <a:spcPts val="1600"/>
              </a:spcBef>
              <a:spcAft>
                <a:spcPts val="0"/>
              </a:spcAft>
              <a:buSzPts val="2600"/>
              <a:buNone/>
              <a:defRPr>
                <a:solidFill>
                  <a:schemeClr val="lt1"/>
                </a:solidFill>
              </a:defRPr>
            </a:lvl2pPr>
            <a:lvl3pPr lvl="2" algn="ctr">
              <a:lnSpc>
                <a:spcPct val="100000"/>
              </a:lnSpc>
              <a:spcBef>
                <a:spcPts val="1600"/>
              </a:spcBef>
              <a:spcAft>
                <a:spcPts val="0"/>
              </a:spcAft>
              <a:buClr>
                <a:schemeClr val="lt1"/>
              </a:buClr>
              <a:buSzPts val="2400"/>
              <a:buNone/>
              <a:defRPr>
                <a:solidFill>
                  <a:schemeClr val="lt1"/>
                </a:solidFill>
              </a:defRPr>
            </a:lvl3pPr>
            <a:lvl4pPr lvl="3" algn="ctr">
              <a:lnSpc>
                <a:spcPct val="100000"/>
              </a:lnSpc>
              <a:spcBef>
                <a:spcPts val="1600"/>
              </a:spcBef>
              <a:spcAft>
                <a:spcPts val="0"/>
              </a:spcAft>
              <a:buSzPts val="2200"/>
              <a:buNone/>
              <a:defRPr>
                <a:solidFill>
                  <a:schemeClr val="lt1"/>
                </a:solidFill>
              </a:defRPr>
            </a:lvl4pPr>
            <a:lvl5pPr lvl="4" algn="ctr">
              <a:lnSpc>
                <a:spcPct val="100000"/>
              </a:lnSpc>
              <a:spcBef>
                <a:spcPts val="1600"/>
              </a:spcBef>
              <a:spcAft>
                <a:spcPts val="0"/>
              </a:spcAft>
              <a:buClr>
                <a:schemeClr val="lt1"/>
              </a:buClr>
              <a:buSzPts val="2200"/>
              <a:buNone/>
              <a:defRPr>
                <a:solidFill>
                  <a:schemeClr val="lt1"/>
                </a:solidFill>
              </a:defRPr>
            </a:lvl5pPr>
            <a:lvl6pPr lvl="5" algn="ctr">
              <a:lnSpc>
                <a:spcPct val="100000"/>
              </a:lnSpc>
              <a:spcBef>
                <a:spcPts val="500"/>
              </a:spcBef>
              <a:spcAft>
                <a:spcPts val="0"/>
              </a:spcAft>
              <a:buSzPts val="2200"/>
              <a:buNone/>
              <a:defRPr>
                <a:solidFill>
                  <a:schemeClr val="lt1"/>
                </a:solidFill>
              </a:defRPr>
            </a:lvl6pPr>
            <a:lvl7pPr lvl="6" algn="ctr">
              <a:lnSpc>
                <a:spcPct val="100000"/>
              </a:lnSpc>
              <a:spcBef>
                <a:spcPts val="500"/>
              </a:spcBef>
              <a:spcAft>
                <a:spcPts val="0"/>
              </a:spcAft>
              <a:buClr>
                <a:schemeClr val="lt1"/>
              </a:buClr>
              <a:buSzPts val="2200"/>
              <a:buNone/>
              <a:defRPr>
                <a:solidFill>
                  <a:schemeClr val="lt1"/>
                </a:solidFill>
              </a:defRPr>
            </a:lvl7pPr>
            <a:lvl8pPr lvl="7" algn="ctr">
              <a:lnSpc>
                <a:spcPct val="100000"/>
              </a:lnSpc>
              <a:spcBef>
                <a:spcPts val="500"/>
              </a:spcBef>
              <a:spcAft>
                <a:spcPts val="0"/>
              </a:spcAft>
              <a:buSzPts val="2200"/>
              <a:buNone/>
              <a:defRPr>
                <a:solidFill>
                  <a:schemeClr val="lt1"/>
                </a:solidFill>
              </a:defRPr>
            </a:lvl8pPr>
            <a:lvl9pPr lvl="8" algn="ctr">
              <a:lnSpc>
                <a:spcPct val="100000"/>
              </a:lnSpc>
              <a:spcBef>
                <a:spcPts val="500"/>
              </a:spcBef>
              <a:spcAft>
                <a:spcPts val="0"/>
              </a:spcAft>
              <a:buClr>
                <a:schemeClr val="lt1"/>
              </a:buClr>
              <a:buSzPts val="2200"/>
              <a:buNone/>
              <a:defRPr>
                <a:solidFill>
                  <a:schemeClr val="lt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263" name="Shape 263"/>
        <p:cNvGrpSpPr/>
        <p:nvPr/>
      </p:nvGrpSpPr>
      <p:grpSpPr>
        <a:xfrm>
          <a:off x="0" y="0"/>
          <a:ext cx="0" cy="0"/>
          <a:chOff x="0" y="0"/>
          <a:chExt cx="0" cy="0"/>
        </a:xfrm>
      </p:grpSpPr>
      <p:sp>
        <p:nvSpPr>
          <p:cNvPr id="264" name="Google Shape;264;g2b12ad55e79_0_207"/>
          <p:cNvSpPr txBox="1"/>
          <p:nvPr>
            <p:ph type="title"/>
          </p:nvPr>
        </p:nvSpPr>
        <p:spPr>
          <a:xfrm>
            <a:off x="654425" y="2514600"/>
            <a:ext cx="10883100" cy="914400"/>
          </a:xfrm>
          <a:prstGeom prst="rect">
            <a:avLst/>
          </a:prstGeom>
          <a:noFill/>
          <a:ln>
            <a:noFill/>
          </a:ln>
        </p:spPr>
        <p:txBody>
          <a:bodyPr anchorCtr="0" anchor="b" bIns="60925" lIns="121900" spcFirstLastPara="1" rIns="121900" wrap="square" tIns="60925">
            <a:noAutofit/>
          </a:bodyPr>
          <a:lstStyle>
            <a:lvl1pPr lvl="0" algn="ctr">
              <a:lnSpc>
                <a:spcPct val="100000"/>
              </a:lnSpc>
              <a:spcBef>
                <a:spcPts val="0"/>
              </a:spcBef>
              <a:spcAft>
                <a:spcPts val="0"/>
              </a:spcAft>
              <a:buClr>
                <a:schemeClr val="lt2"/>
              </a:buClr>
              <a:buSzPts val="7200"/>
              <a:buFont typeface="Lustria"/>
              <a:buNone/>
              <a:defRPr b="0" sz="7200" cap="none">
                <a:solidFill>
                  <a:schemeClr val="lt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65" name="Google Shape;265;g2b12ad55e79_0_207"/>
          <p:cNvSpPr txBox="1"/>
          <p:nvPr>
            <p:ph idx="1" type="body"/>
          </p:nvPr>
        </p:nvSpPr>
        <p:spPr>
          <a:xfrm>
            <a:off x="654425" y="3429000"/>
            <a:ext cx="10883100" cy="701100"/>
          </a:xfrm>
          <a:prstGeom prst="rect">
            <a:avLst/>
          </a:prstGeom>
          <a:noFill/>
          <a:ln>
            <a:noFill/>
          </a:ln>
        </p:spPr>
        <p:txBody>
          <a:bodyPr anchorCtr="0" anchor="t" bIns="60925" lIns="121900" spcFirstLastPara="1" rIns="121900" wrap="square" tIns="60925">
            <a:normAutofit/>
          </a:bodyPr>
          <a:lstStyle>
            <a:lvl1pPr indent="-228600" lvl="0" marL="457200" algn="ctr">
              <a:lnSpc>
                <a:spcPct val="100000"/>
              </a:lnSpc>
              <a:spcBef>
                <a:spcPts val="0"/>
              </a:spcBef>
              <a:spcAft>
                <a:spcPts val="0"/>
              </a:spcAft>
              <a:buClr>
                <a:schemeClr val="lt2"/>
              </a:buClr>
              <a:buSzPts val="2200"/>
              <a:buNone/>
              <a:defRPr sz="2400">
                <a:solidFill>
                  <a:schemeClr val="lt2"/>
                </a:solidFill>
              </a:defRPr>
            </a:lvl1pPr>
            <a:lvl2pPr indent="-228600" lvl="1" marL="914400" algn="l">
              <a:lnSpc>
                <a:spcPct val="100000"/>
              </a:lnSpc>
              <a:spcBef>
                <a:spcPts val="1600"/>
              </a:spcBef>
              <a:spcAft>
                <a:spcPts val="0"/>
              </a:spcAft>
              <a:buSzPts val="2200"/>
              <a:buNone/>
              <a:defRPr sz="2400">
                <a:solidFill>
                  <a:schemeClr val="lt1"/>
                </a:solidFill>
              </a:defRPr>
            </a:lvl2pPr>
            <a:lvl3pPr indent="-228600" lvl="2" marL="1371600" algn="l">
              <a:lnSpc>
                <a:spcPct val="100000"/>
              </a:lnSpc>
              <a:spcBef>
                <a:spcPts val="1600"/>
              </a:spcBef>
              <a:spcAft>
                <a:spcPts val="0"/>
              </a:spcAft>
              <a:buClr>
                <a:schemeClr val="lt1"/>
              </a:buClr>
              <a:buSzPts val="1900"/>
              <a:buNone/>
              <a:defRPr sz="2100">
                <a:solidFill>
                  <a:schemeClr val="lt1"/>
                </a:solidFill>
              </a:defRPr>
            </a:lvl3pPr>
            <a:lvl4pPr indent="-228600" lvl="3" marL="1828800" algn="l">
              <a:lnSpc>
                <a:spcPct val="100000"/>
              </a:lnSpc>
              <a:spcBef>
                <a:spcPts val="1600"/>
              </a:spcBef>
              <a:spcAft>
                <a:spcPts val="0"/>
              </a:spcAft>
              <a:buSzPts val="1700"/>
              <a:buNone/>
              <a:defRPr sz="1900">
                <a:solidFill>
                  <a:schemeClr val="lt1"/>
                </a:solidFill>
              </a:defRPr>
            </a:lvl4pPr>
            <a:lvl5pPr indent="-228600" lvl="4" marL="2286000" algn="l">
              <a:lnSpc>
                <a:spcPct val="100000"/>
              </a:lnSpc>
              <a:spcBef>
                <a:spcPts val="1600"/>
              </a:spcBef>
              <a:spcAft>
                <a:spcPts val="0"/>
              </a:spcAft>
              <a:buClr>
                <a:schemeClr val="lt1"/>
              </a:buClr>
              <a:buSzPts val="1700"/>
              <a:buNone/>
              <a:defRPr sz="1900">
                <a:solidFill>
                  <a:schemeClr val="lt1"/>
                </a:solidFill>
              </a:defRPr>
            </a:lvl5pPr>
            <a:lvl6pPr indent="-228600" lvl="5" marL="2743200" algn="l">
              <a:lnSpc>
                <a:spcPct val="100000"/>
              </a:lnSpc>
              <a:spcBef>
                <a:spcPts val="400"/>
              </a:spcBef>
              <a:spcAft>
                <a:spcPts val="0"/>
              </a:spcAft>
              <a:buSzPts val="1700"/>
              <a:buNone/>
              <a:defRPr sz="1900">
                <a:solidFill>
                  <a:schemeClr val="lt1"/>
                </a:solidFill>
              </a:defRPr>
            </a:lvl6pPr>
            <a:lvl7pPr indent="-228600" lvl="6" marL="3200400" algn="l">
              <a:lnSpc>
                <a:spcPct val="100000"/>
              </a:lnSpc>
              <a:spcBef>
                <a:spcPts val="400"/>
              </a:spcBef>
              <a:spcAft>
                <a:spcPts val="0"/>
              </a:spcAft>
              <a:buClr>
                <a:schemeClr val="lt1"/>
              </a:buClr>
              <a:buSzPts val="1700"/>
              <a:buNone/>
              <a:defRPr sz="1900">
                <a:solidFill>
                  <a:schemeClr val="lt1"/>
                </a:solidFill>
              </a:defRPr>
            </a:lvl7pPr>
            <a:lvl8pPr indent="-228600" lvl="7" marL="3657600" algn="l">
              <a:lnSpc>
                <a:spcPct val="100000"/>
              </a:lnSpc>
              <a:spcBef>
                <a:spcPts val="400"/>
              </a:spcBef>
              <a:spcAft>
                <a:spcPts val="0"/>
              </a:spcAft>
              <a:buSzPts val="1700"/>
              <a:buNone/>
              <a:defRPr sz="1900">
                <a:solidFill>
                  <a:schemeClr val="lt1"/>
                </a:solidFill>
              </a:defRPr>
            </a:lvl8pPr>
            <a:lvl9pPr indent="-228600" lvl="8" marL="4114800" algn="l">
              <a:lnSpc>
                <a:spcPct val="100000"/>
              </a:lnSpc>
              <a:spcBef>
                <a:spcPts val="400"/>
              </a:spcBef>
              <a:spcAft>
                <a:spcPts val="0"/>
              </a:spcAft>
              <a:buClr>
                <a:schemeClr val="lt1"/>
              </a:buClr>
              <a:buSzPts val="1700"/>
              <a:buNone/>
              <a:defRPr sz="1900">
                <a:solidFill>
                  <a:schemeClr val="lt1"/>
                </a:solidFill>
              </a:defRPr>
            </a:lvl9pPr>
          </a:lstStyle>
          <a:p/>
        </p:txBody>
      </p:sp>
      <p:sp>
        <p:nvSpPr>
          <p:cNvPr id="266" name="Google Shape;266;g2b12ad55e79_0_207"/>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sz="1900">
                <a:solidFill>
                  <a:srgbClr val="C2C586"/>
                </a:solidFill>
                <a:latin typeface="Lustria"/>
                <a:ea typeface="Lustria"/>
                <a:cs typeface="Lustria"/>
                <a:sym typeface="Lustria"/>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67" name="Google Shape;267;g2b12ad55e79_0_207"/>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sz="1900">
                <a:solidFill>
                  <a:srgbClr val="C2C586"/>
                </a:solidFill>
                <a:latin typeface="Lustria"/>
                <a:ea typeface="Lustria"/>
                <a:cs typeface="Lustria"/>
                <a:sym typeface="Lustria"/>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68" name="Google Shape;268;g2b12ad55e79_0_207"/>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5" name="Shape 275"/>
        <p:cNvGrpSpPr/>
        <p:nvPr/>
      </p:nvGrpSpPr>
      <p:grpSpPr>
        <a:xfrm>
          <a:off x="0" y="0"/>
          <a:ext cx="0" cy="0"/>
          <a:chOff x="0" y="0"/>
          <a:chExt cx="0" cy="0"/>
        </a:xfrm>
      </p:grpSpPr>
      <p:sp>
        <p:nvSpPr>
          <p:cNvPr id="276" name="Google Shape;276;g2b12ad55e79_0_219"/>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Clr>
                <a:srgbClr val="262626"/>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77" name="Google Shape;277;g2b12ad55e79_0_219"/>
          <p:cNvSpPr txBox="1"/>
          <p:nvPr>
            <p:ph idx="1" type="body"/>
          </p:nvPr>
        </p:nvSpPr>
        <p:spPr>
          <a:xfrm>
            <a:off x="968189" y="1586753"/>
            <a:ext cx="10255500" cy="4572000"/>
          </a:xfrm>
          <a:prstGeom prst="rect">
            <a:avLst/>
          </a:prstGeom>
          <a:noFill/>
          <a:ln>
            <a:noFill/>
          </a:ln>
        </p:spPr>
        <p:txBody>
          <a:bodyPr anchorCtr="0" anchor="t" bIns="60925" lIns="121900" spcFirstLastPara="1" rIns="121900" wrap="square" tIns="60925">
            <a:normAutofit/>
          </a:bodyPr>
          <a:lstStyle>
            <a:lvl1pPr indent="-368300" lvl="0" marL="457200" algn="l">
              <a:lnSpc>
                <a:spcPct val="100000"/>
              </a:lnSpc>
              <a:spcBef>
                <a:spcPts val="3200"/>
              </a:spcBef>
              <a:spcAft>
                <a:spcPts val="0"/>
              </a:spcAft>
              <a:buClr>
                <a:srgbClr val="3F3F3F"/>
              </a:buClr>
              <a:buSzPts val="2200"/>
              <a:buChar char="❖"/>
              <a:defRPr/>
            </a:lvl1pPr>
            <a:lvl2pPr indent="-368300" lvl="1" marL="914400" algn="l">
              <a:lnSpc>
                <a:spcPct val="100000"/>
              </a:lnSpc>
              <a:spcBef>
                <a:spcPts val="1600"/>
              </a:spcBef>
              <a:spcAft>
                <a:spcPts val="0"/>
              </a:spcAft>
              <a:buSzPts val="2200"/>
              <a:buChar char="❖"/>
              <a:defRPr/>
            </a:lvl2pPr>
            <a:lvl3pPr indent="-368300" lvl="2" marL="1371600" algn="l">
              <a:lnSpc>
                <a:spcPct val="100000"/>
              </a:lnSpc>
              <a:spcBef>
                <a:spcPts val="1600"/>
              </a:spcBef>
              <a:spcAft>
                <a:spcPts val="0"/>
              </a:spcAft>
              <a:buClr>
                <a:srgbClr val="3F3F3F"/>
              </a:buClr>
              <a:buSzPts val="2200"/>
              <a:buChar char="❖"/>
              <a:defRPr/>
            </a:lvl3pPr>
            <a:lvl4pPr indent="-368300" lvl="3" marL="1828800" algn="l">
              <a:lnSpc>
                <a:spcPct val="100000"/>
              </a:lnSpc>
              <a:spcBef>
                <a:spcPts val="1600"/>
              </a:spcBef>
              <a:spcAft>
                <a:spcPts val="0"/>
              </a:spcAft>
              <a:buSzPts val="2200"/>
              <a:buChar char="❖"/>
              <a:defRPr/>
            </a:lvl4pPr>
            <a:lvl5pPr indent="-368300" lvl="4" marL="2286000" algn="l">
              <a:lnSpc>
                <a:spcPct val="100000"/>
              </a:lnSpc>
              <a:spcBef>
                <a:spcPts val="1600"/>
              </a:spcBef>
              <a:spcAft>
                <a:spcPts val="0"/>
              </a:spcAft>
              <a:buClr>
                <a:srgbClr val="3F3F3F"/>
              </a:buClr>
              <a:buSzPts val="2200"/>
              <a:buChar char="❖"/>
              <a:defRPr/>
            </a:lvl5pPr>
            <a:lvl6pPr indent="-368300" lvl="5" marL="2743200" algn="l">
              <a:lnSpc>
                <a:spcPct val="100000"/>
              </a:lnSpc>
              <a:spcBef>
                <a:spcPts val="500"/>
              </a:spcBef>
              <a:spcAft>
                <a:spcPts val="0"/>
              </a:spcAft>
              <a:buSzPts val="2200"/>
              <a:buChar char="❖"/>
              <a:defRPr/>
            </a:lvl6pPr>
            <a:lvl7pPr indent="-368300" lvl="6" marL="3200400" algn="l">
              <a:lnSpc>
                <a:spcPct val="100000"/>
              </a:lnSpc>
              <a:spcBef>
                <a:spcPts val="500"/>
              </a:spcBef>
              <a:spcAft>
                <a:spcPts val="0"/>
              </a:spcAft>
              <a:buClr>
                <a:srgbClr val="3F3F3F"/>
              </a:buClr>
              <a:buSzPts val="2200"/>
              <a:buChar char="❖"/>
              <a:defRPr/>
            </a:lvl7pPr>
            <a:lvl8pPr indent="-368300" lvl="7" marL="3657600" algn="l">
              <a:lnSpc>
                <a:spcPct val="100000"/>
              </a:lnSpc>
              <a:spcBef>
                <a:spcPts val="500"/>
              </a:spcBef>
              <a:spcAft>
                <a:spcPts val="0"/>
              </a:spcAft>
              <a:buSzPts val="2200"/>
              <a:buChar char="❖"/>
              <a:defRPr/>
            </a:lvl8pPr>
            <a:lvl9pPr indent="-368300" lvl="8" marL="4114800" algn="l">
              <a:lnSpc>
                <a:spcPct val="100000"/>
              </a:lnSpc>
              <a:spcBef>
                <a:spcPts val="500"/>
              </a:spcBef>
              <a:spcAft>
                <a:spcPts val="0"/>
              </a:spcAft>
              <a:buClr>
                <a:srgbClr val="3F3F3F"/>
              </a:buClr>
              <a:buSzPts val="2200"/>
              <a:buChar char="❖"/>
              <a:defRPr/>
            </a:lvl9pPr>
          </a:lstStyle>
          <a:p/>
        </p:txBody>
      </p:sp>
      <p:sp>
        <p:nvSpPr>
          <p:cNvPr id="278" name="Google Shape;278;g2b12ad55e79_0_219"/>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79" name="Google Shape;279;g2b12ad55e79_0_219"/>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80" name="Google Shape;280;g2b12ad55e79_0_219"/>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1" name="Shape 81"/>
        <p:cNvGrpSpPr/>
        <p:nvPr/>
      </p:nvGrpSpPr>
      <p:grpSpPr>
        <a:xfrm>
          <a:off x="0" y="0"/>
          <a:ext cx="0" cy="0"/>
          <a:chOff x="0" y="0"/>
          <a:chExt cx="0" cy="0"/>
        </a:xfrm>
      </p:grpSpPr>
      <p:sp>
        <p:nvSpPr>
          <p:cNvPr id="82" name="Google Shape;82;p12"/>
          <p:cNvSpPr txBox="1"/>
          <p:nvPr>
            <p:ph type="title"/>
          </p:nvPr>
        </p:nvSpPr>
        <p:spPr>
          <a:xfrm>
            <a:off x="1069848" y="1709738"/>
            <a:ext cx="9430811" cy="2852737"/>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5400"/>
              <a:buFont typeface="Aria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 type="body"/>
          </p:nvPr>
        </p:nvSpPr>
        <p:spPr>
          <a:xfrm>
            <a:off x="1069848" y="4589463"/>
            <a:ext cx="9430811"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50000"/>
              </a:lnSpc>
              <a:spcBef>
                <a:spcPts val="1000"/>
              </a:spcBef>
              <a:spcAft>
                <a:spcPts val="0"/>
              </a:spcAft>
              <a:buSzPts val="2400"/>
              <a:buNone/>
              <a:defRPr sz="2400">
                <a:solidFill>
                  <a:srgbClr val="888888"/>
                </a:solidFill>
              </a:defRPr>
            </a:lvl1pPr>
            <a:lvl2pPr indent="-228600" lvl="1" marL="914400" algn="l">
              <a:lnSpc>
                <a:spcPct val="150000"/>
              </a:lnSpc>
              <a:spcBef>
                <a:spcPts val="500"/>
              </a:spcBef>
              <a:spcAft>
                <a:spcPts val="0"/>
              </a:spcAft>
              <a:buSzPts val="2000"/>
              <a:buFont typeface="Avenir"/>
              <a:buNone/>
              <a:defRPr sz="2000">
                <a:solidFill>
                  <a:srgbClr val="888888"/>
                </a:solidFill>
              </a:defRPr>
            </a:lvl2pPr>
            <a:lvl3pPr indent="-228600" lvl="2" marL="1371600" algn="l">
              <a:lnSpc>
                <a:spcPct val="150000"/>
              </a:lnSpc>
              <a:spcBef>
                <a:spcPts val="500"/>
              </a:spcBef>
              <a:spcAft>
                <a:spcPts val="0"/>
              </a:spcAft>
              <a:buSzPts val="1800"/>
              <a:buNone/>
              <a:defRPr sz="1800">
                <a:solidFill>
                  <a:srgbClr val="888888"/>
                </a:solidFill>
              </a:defRPr>
            </a:lvl3pPr>
            <a:lvl4pPr indent="-228600" lvl="3" marL="1828800" algn="l">
              <a:lnSpc>
                <a:spcPct val="150000"/>
              </a:lnSpc>
              <a:spcBef>
                <a:spcPts val="500"/>
              </a:spcBef>
              <a:spcAft>
                <a:spcPts val="0"/>
              </a:spcAft>
              <a:buSzPts val="1600"/>
              <a:buFont typeface="Avenir"/>
              <a:buNone/>
              <a:defRPr sz="1600">
                <a:solidFill>
                  <a:srgbClr val="888888"/>
                </a:solidFill>
              </a:defRPr>
            </a:lvl4pPr>
            <a:lvl5pPr indent="-228600" lvl="4" marL="2286000" algn="l">
              <a:lnSpc>
                <a:spcPct val="15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84" name="Google Shape;84;p12"/>
          <p:cNvSpPr txBox="1"/>
          <p:nvPr>
            <p:ph idx="10" type="dt"/>
          </p:nvPr>
        </p:nvSpPr>
        <p:spPr>
          <a:xfrm>
            <a:off x="173736" y="6382512"/>
            <a:ext cx="284590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2"/>
          <p:cNvSpPr txBox="1"/>
          <p:nvPr>
            <p:ph idx="11" type="ftr"/>
          </p:nvPr>
        </p:nvSpPr>
        <p:spPr>
          <a:xfrm rot="5400000">
            <a:off x="-1754871" y="2093199"/>
            <a:ext cx="4157472" cy="41608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2"/>
          <p:cNvSpPr txBox="1"/>
          <p:nvPr>
            <p:ph idx="12" type="sldNum"/>
          </p:nvPr>
        </p:nvSpPr>
        <p:spPr>
          <a:xfrm>
            <a:off x="11457919" y="6382512"/>
            <a:ext cx="50099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1" name="Shape 281"/>
        <p:cNvGrpSpPr/>
        <p:nvPr/>
      </p:nvGrpSpPr>
      <p:grpSpPr>
        <a:xfrm>
          <a:off x="0" y="0"/>
          <a:ext cx="0" cy="0"/>
          <a:chOff x="0" y="0"/>
          <a:chExt cx="0" cy="0"/>
        </a:xfrm>
      </p:grpSpPr>
      <p:sp>
        <p:nvSpPr>
          <p:cNvPr id="282" name="Google Shape;282;g2b12ad55e79_0_230"/>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83" name="Google Shape;283;g2b12ad55e79_0_230"/>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84" name="Google Shape;284;g2b12ad55e79_0_230"/>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5" name="Shape 285"/>
        <p:cNvGrpSpPr/>
        <p:nvPr/>
      </p:nvGrpSpPr>
      <p:grpSpPr>
        <a:xfrm>
          <a:off x="0" y="0"/>
          <a:ext cx="0" cy="0"/>
          <a:chOff x="0" y="0"/>
          <a:chExt cx="0" cy="0"/>
        </a:xfrm>
      </p:grpSpPr>
      <p:sp>
        <p:nvSpPr>
          <p:cNvPr id="286" name="Google Shape;286;g2b12ad55e79_0_225"/>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Clr>
                <a:srgbClr val="262626"/>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87" name="Google Shape;287;g2b12ad55e79_0_225"/>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88" name="Google Shape;288;g2b12ad55e79_0_225"/>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89" name="Google Shape;289;g2b12ad55e79_0_225"/>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290" name="Shape 290"/>
        <p:cNvGrpSpPr/>
        <p:nvPr/>
      </p:nvGrpSpPr>
      <p:grpSpPr>
        <a:xfrm>
          <a:off x="0" y="0"/>
          <a:ext cx="0" cy="0"/>
          <a:chOff x="0" y="0"/>
          <a:chExt cx="0" cy="0"/>
        </a:xfrm>
      </p:grpSpPr>
      <p:pic>
        <p:nvPicPr>
          <p:cNvPr descr="paperBackingColor.jpg" id="291" name="Google Shape;291;g2b12ad55e79_0_234"/>
          <p:cNvPicPr preferRelativeResize="0"/>
          <p:nvPr/>
        </p:nvPicPr>
        <p:blipFill rotWithShape="1">
          <a:blip r:embed="rId3">
            <a:alphaModFix/>
          </a:blip>
          <a:srcRect b="0" l="467" r="0" t="13911"/>
          <a:stretch/>
        </p:blipFill>
        <p:spPr>
          <a:xfrm>
            <a:off x="2151871" y="699248"/>
            <a:ext cx="7888259" cy="3837694"/>
          </a:xfrm>
          <a:prstGeom prst="rect">
            <a:avLst/>
          </a:prstGeom>
          <a:solidFill>
            <a:srgbClr val="ECECEC"/>
          </a:solidFill>
          <a:ln cap="sq" cmpd="sng" w="22225">
            <a:solidFill>
              <a:srgbClr val="FDFDFD"/>
            </a:solidFill>
            <a:prstDash val="solid"/>
            <a:miter lim="800000"/>
            <a:headEnd len="sm" w="sm" type="none"/>
            <a:tailEnd len="sm" w="sm" type="none"/>
          </a:ln>
          <a:effectLst>
            <a:outerShdw blurRad="57150" kx="80085" rotWithShape="0" algn="tl" dir="7560000" dist="37500" sy="98000" ky="62904">
              <a:srgbClr val="000000">
                <a:alpha val="20000"/>
              </a:srgbClr>
            </a:outerShdw>
          </a:effectLst>
        </p:spPr>
      </p:pic>
      <p:sp>
        <p:nvSpPr>
          <p:cNvPr id="292" name="Google Shape;292;g2b12ad55e79_0_234"/>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93" name="Google Shape;293;g2b12ad55e79_0_234"/>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94" name="Google Shape;294;g2b12ad55e79_0_234"/>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
        <p:nvSpPr>
          <p:cNvPr id="295" name="Google Shape;295;g2b12ad55e79_0_234"/>
          <p:cNvSpPr txBox="1"/>
          <p:nvPr>
            <p:ph type="ctrTitle"/>
          </p:nvPr>
        </p:nvSpPr>
        <p:spPr>
          <a:xfrm>
            <a:off x="2279425" y="1143000"/>
            <a:ext cx="7633200" cy="1846800"/>
          </a:xfrm>
          <a:prstGeom prst="rect">
            <a:avLst/>
          </a:prstGeom>
          <a:noFill/>
          <a:ln>
            <a:noFill/>
          </a:ln>
        </p:spPr>
        <p:txBody>
          <a:bodyPr anchorCtr="0" anchor="b" bIns="60925" lIns="121900" spcFirstLastPara="1" rIns="121900" wrap="square" tIns="60925">
            <a:noAutofit/>
          </a:bodyPr>
          <a:lstStyle>
            <a:lvl1pPr lvl="0" algn="ctr">
              <a:lnSpc>
                <a:spcPct val="100000"/>
              </a:lnSpc>
              <a:spcBef>
                <a:spcPts val="0"/>
              </a:spcBef>
              <a:spcAft>
                <a:spcPts val="0"/>
              </a:spcAft>
              <a:buClr>
                <a:srgbClr val="56633C"/>
              </a:buClr>
              <a:buSzPts val="8000"/>
              <a:buFont typeface="Lustria"/>
              <a:buNone/>
              <a:defRPr sz="8000">
                <a:solidFill>
                  <a:srgbClr val="56633C"/>
                </a:solidFill>
                <a:latin typeface="Lustria"/>
                <a:ea typeface="Lustria"/>
                <a:cs typeface="Lustria"/>
                <a:sym typeface="Lustria"/>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96" name="Google Shape;296;g2b12ad55e79_0_234"/>
          <p:cNvSpPr txBox="1"/>
          <p:nvPr>
            <p:ph idx="1" type="subTitle"/>
          </p:nvPr>
        </p:nvSpPr>
        <p:spPr>
          <a:xfrm>
            <a:off x="2279425" y="2994212"/>
            <a:ext cx="7633200" cy="1007100"/>
          </a:xfrm>
          <a:prstGeom prst="rect">
            <a:avLst/>
          </a:prstGeom>
          <a:noFill/>
          <a:ln>
            <a:noFill/>
          </a:ln>
        </p:spPr>
        <p:txBody>
          <a:bodyPr anchorCtr="0" anchor="t" bIns="60925" lIns="121900" spcFirstLastPara="1" rIns="121900" wrap="square" tIns="60925">
            <a:normAutofit/>
          </a:bodyPr>
          <a:lstStyle>
            <a:lvl1pPr lvl="0" algn="ctr">
              <a:lnSpc>
                <a:spcPct val="100000"/>
              </a:lnSpc>
              <a:spcBef>
                <a:spcPts val="0"/>
              </a:spcBef>
              <a:spcAft>
                <a:spcPts val="0"/>
              </a:spcAft>
              <a:buClr>
                <a:srgbClr val="56633C"/>
              </a:buClr>
              <a:buSzPts val="2400"/>
              <a:buFont typeface="Noto Sans Symbols"/>
              <a:buNone/>
              <a:defRPr sz="2700">
                <a:solidFill>
                  <a:srgbClr val="56633C"/>
                </a:solidFill>
                <a:latin typeface="Lustria"/>
                <a:ea typeface="Lustria"/>
                <a:cs typeface="Lustria"/>
                <a:sym typeface="Lustria"/>
              </a:defRPr>
            </a:lvl1pPr>
            <a:lvl2pPr lvl="1" algn="ctr">
              <a:lnSpc>
                <a:spcPct val="100000"/>
              </a:lnSpc>
              <a:spcBef>
                <a:spcPts val="1600"/>
              </a:spcBef>
              <a:spcAft>
                <a:spcPts val="0"/>
              </a:spcAft>
              <a:buSzPts val="2600"/>
              <a:buNone/>
              <a:defRPr>
                <a:solidFill>
                  <a:schemeClr val="lt1"/>
                </a:solidFill>
              </a:defRPr>
            </a:lvl2pPr>
            <a:lvl3pPr lvl="2" algn="ctr">
              <a:lnSpc>
                <a:spcPct val="100000"/>
              </a:lnSpc>
              <a:spcBef>
                <a:spcPts val="1600"/>
              </a:spcBef>
              <a:spcAft>
                <a:spcPts val="0"/>
              </a:spcAft>
              <a:buClr>
                <a:schemeClr val="lt1"/>
              </a:buClr>
              <a:buSzPts val="2400"/>
              <a:buNone/>
              <a:defRPr>
                <a:solidFill>
                  <a:schemeClr val="lt1"/>
                </a:solidFill>
              </a:defRPr>
            </a:lvl3pPr>
            <a:lvl4pPr lvl="3" algn="ctr">
              <a:lnSpc>
                <a:spcPct val="100000"/>
              </a:lnSpc>
              <a:spcBef>
                <a:spcPts val="1600"/>
              </a:spcBef>
              <a:spcAft>
                <a:spcPts val="0"/>
              </a:spcAft>
              <a:buSzPts val="2200"/>
              <a:buNone/>
              <a:defRPr>
                <a:solidFill>
                  <a:schemeClr val="lt1"/>
                </a:solidFill>
              </a:defRPr>
            </a:lvl4pPr>
            <a:lvl5pPr lvl="4" algn="ctr">
              <a:lnSpc>
                <a:spcPct val="100000"/>
              </a:lnSpc>
              <a:spcBef>
                <a:spcPts val="1600"/>
              </a:spcBef>
              <a:spcAft>
                <a:spcPts val="0"/>
              </a:spcAft>
              <a:buClr>
                <a:schemeClr val="lt1"/>
              </a:buClr>
              <a:buSzPts val="2200"/>
              <a:buNone/>
              <a:defRPr>
                <a:solidFill>
                  <a:schemeClr val="lt1"/>
                </a:solidFill>
              </a:defRPr>
            </a:lvl5pPr>
            <a:lvl6pPr lvl="5" algn="ctr">
              <a:lnSpc>
                <a:spcPct val="100000"/>
              </a:lnSpc>
              <a:spcBef>
                <a:spcPts val="500"/>
              </a:spcBef>
              <a:spcAft>
                <a:spcPts val="0"/>
              </a:spcAft>
              <a:buSzPts val="2200"/>
              <a:buNone/>
              <a:defRPr>
                <a:solidFill>
                  <a:schemeClr val="lt1"/>
                </a:solidFill>
              </a:defRPr>
            </a:lvl6pPr>
            <a:lvl7pPr lvl="6" algn="ctr">
              <a:lnSpc>
                <a:spcPct val="100000"/>
              </a:lnSpc>
              <a:spcBef>
                <a:spcPts val="500"/>
              </a:spcBef>
              <a:spcAft>
                <a:spcPts val="0"/>
              </a:spcAft>
              <a:buClr>
                <a:schemeClr val="lt1"/>
              </a:buClr>
              <a:buSzPts val="2200"/>
              <a:buNone/>
              <a:defRPr>
                <a:solidFill>
                  <a:schemeClr val="lt1"/>
                </a:solidFill>
              </a:defRPr>
            </a:lvl7pPr>
            <a:lvl8pPr lvl="7" algn="ctr">
              <a:lnSpc>
                <a:spcPct val="100000"/>
              </a:lnSpc>
              <a:spcBef>
                <a:spcPts val="500"/>
              </a:spcBef>
              <a:spcAft>
                <a:spcPts val="0"/>
              </a:spcAft>
              <a:buSzPts val="2200"/>
              <a:buNone/>
              <a:defRPr>
                <a:solidFill>
                  <a:schemeClr val="lt1"/>
                </a:solidFill>
              </a:defRPr>
            </a:lvl8pPr>
            <a:lvl9pPr lvl="8" algn="ctr">
              <a:lnSpc>
                <a:spcPct val="100000"/>
              </a:lnSpc>
              <a:spcBef>
                <a:spcPts val="500"/>
              </a:spcBef>
              <a:spcAft>
                <a:spcPts val="0"/>
              </a:spcAft>
              <a:buClr>
                <a:schemeClr val="lt1"/>
              </a:buClr>
              <a:buSzPts val="2200"/>
              <a:buNone/>
              <a:defRPr>
                <a:solidFill>
                  <a:schemeClr val="lt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icture">
  <p:cSld name="Title Slide with Picture">
    <p:bg>
      <p:bgPr>
        <a:blipFill>
          <a:blip r:embed="rId2">
            <a:alphaModFix/>
          </a:blip>
          <a:stretch>
            <a:fillRect/>
          </a:stretch>
        </a:blipFill>
      </p:bgPr>
    </p:bg>
    <p:spTree>
      <p:nvGrpSpPr>
        <p:cNvPr id="297" name="Shape 297"/>
        <p:cNvGrpSpPr/>
        <p:nvPr/>
      </p:nvGrpSpPr>
      <p:grpSpPr>
        <a:xfrm>
          <a:off x="0" y="0"/>
          <a:ext cx="0" cy="0"/>
          <a:chOff x="0" y="0"/>
          <a:chExt cx="0" cy="0"/>
        </a:xfrm>
      </p:grpSpPr>
      <p:pic>
        <p:nvPicPr>
          <p:cNvPr descr="titlePhotoBacking-r.png" id="298" name="Google Shape;298;g2b12ad55e79_0_241"/>
          <p:cNvPicPr preferRelativeResize="0"/>
          <p:nvPr/>
        </p:nvPicPr>
        <p:blipFill rotWithShape="1">
          <a:blip r:embed="rId3">
            <a:alphaModFix/>
          </a:blip>
          <a:srcRect b="32355" l="17355" r="17498" t="9410"/>
          <a:stretch/>
        </p:blipFill>
        <p:spPr>
          <a:xfrm>
            <a:off x="2115672" y="645459"/>
            <a:ext cx="7942728" cy="3993777"/>
          </a:xfrm>
          <a:prstGeom prst="rect">
            <a:avLst/>
          </a:prstGeom>
          <a:noFill/>
          <a:ln>
            <a:noFill/>
          </a:ln>
        </p:spPr>
      </p:pic>
      <p:sp>
        <p:nvSpPr>
          <p:cNvPr id="299" name="Google Shape;299;g2b12ad55e79_0_241"/>
          <p:cNvSpPr txBox="1"/>
          <p:nvPr>
            <p:ph idx="10" type="dt"/>
          </p:nvPr>
        </p:nvSpPr>
        <p:spPr>
          <a:xfrm>
            <a:off x="609600" y="6324600"/>
            <a:ext cx="2844900" cy="2733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sz="1900">
                <a:solidFill>
                  <a:srgbClr val="C2C586"/>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00" name="Google Shape;300;g2b12ad55e79_0_241"/>
          <p:cNvSpPr txBox="1"/>
          <p:nvPr>
            <p:ph idx="11" type="ftr"/>
          </p:nvPr>
        </p:nvSpPr>
        <p:spPr>
          <a:xfrm>
            <a:off x="4165600" y="6324600"/>
            <a:ext cx="3860700" cy="2733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sz="1900">
                <a:solidFill>
                  <a:srgbClr val="C2C586"/>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01" name="Google Shape;301;g2b12ad55e79_0_241"/>
          <p:cNvSpPr txBox="1"/>
          <p:nvPr>
            <p:ph idx="12" type="sldNum"/>
          </p:nvPr>
        </p:nvSpPr>
        <p:spPr>
          <a:xfrm>
            <a:off x="8737600" y="6324600"/>
            <a:ext cx="2844900" cy="2733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
        <p:nvSpPr>
          <p:cNvPr id="302" name="Google Shape;302;g2b12ad55e79_0_241"/>
          <p:cNvSpPr txBox="1"/>
          <p:nvPr>
            <p:ph type="ctrTitle"/>
          </p:nvPr>
        </p:nvSpPr>
        <p:spPr>
          <a:xfrm>
            <a:off x="699247" y="4953000"/>
            <a:ext cx="10793700" cy="857100"/>
          </a:xfrm>
          <a:prstGeom prst="rect">
            <a:avLst/>
          </a:prstGeom>
          <a:noFill/>
          <a:ln>
            <a:noFill/>
          </a:ln>
        </p:spPr>
        <p:txBody>
          <a:bodyPr anchorCtr="0" anchor="b" bIns="60925" lIns="121900" spcFirstLastPara="1" rIns="121900" wrap="square" tIns="60925">
            <a:noAutofit/>
          </a:bodyPr>
          <a:lstStyle>
            <a:lvl1pPr lvl="0" algn="ctr">
              <a:lnSpc>
                <a:spcPct val="100000"/>
              </a:lnSpc>
              <a:spcBef>
                <a:spcPts val="0"/>
              </a:spcBef>
              <a:spcAft>
                <a:spcPts val="0"/>
              </a:spcAft>
              <a:buClr>
                <a:schemeClr val="lt2"/>
              </a:buClr>
              <a:buSzPts val="7200"/>
              <a:buFont typeface="Lustria"/>
              <a:buNone/>
              <a:defRPr sz="7200">
                <a:solidFill>
                  <a:schemeClr val="lt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03" name="Google Shape;303;g2b12ad55e79_0_241"/>
          <p:cNvSpPr txBox="1"/>
          <p:nvPr>
            <p:ph idx="1" type="subTitle"/>
          </p:nvPr>
        </p:nvSpPr>
        <p:spPr>
          <a:xfrm>
            <a:off x="699247" y="5791200"/>
            <a:ext cx="10793700" cy="507300"/>
          </a:xfrm>
          <a:prstGeom prst="rect">
            <a:avLst/>
          </a:prstGeom>
          <a:noFill/>
          <a:ln>
            <a:noFill/>
          </a:ln>
        </p:spPr>
        <p:txBody>
          <a:bodyPr anchorCtr="0" anchor="t" bIns="60925" lIns="121900" spcFirstLastPara="1" rIns="121900" wrap="square" tIns="60925">
            <a:normAutofit/>
          </a:bodyPr>
          <a:lstStyle>
            <a:lvl1pPr lvl="0" algn="ctr">
              <a:lnSpc>
                <a:spcPct val="100000"/>
              </a:lnSpc>
              <a:spcBef>
                <a:spcPts val="0"/>
              </a:spcBef>
              <a:spcAft>
                <a:spcPts val="0"/>
              </a:spcAft>
              <a:buClr>
                <a:schemeClr val="lt2"/>
              </a:buClr>
              <a:buSzPts val="2200"/>
              <a:buNone/>
              <a:defRPr sz="2400">
                <a:solidFill>
                  <a:schemeClr val="lt2"/>
                </a:solidFill>
              </a:defRPr>
            </a:lvl1pPr>
            <a:lvl2pPr lvl="1" algn="ctr">
              <a:lnSpc>
                <a:spcPct val="100000"/>
              </a:lnSpc>
              <a:spcBef>
                <a:spcPts val="1600"/>
              </a:spcBef>
              <a:spcAft>
                <a:spcPts val="0"/>
              </a:spcAft>
              <a:buSzPts val="2600"/>
              <a:buNone/>
              <a:defRPr>
                <a:solidFill>
                  <a:schemeClr val="lt1"/>
                </a:solidFill>
              </a:defRPr>
            </a:lvl2pPr>
            <a:lvl3pPr lvl="2" algn="ctr">
              <a:lnSpc>
                <a:spcPct val="100000"/>
              </a:lnSpc>
              <a:spcBef>
                <a:spcPts val="1600"/>
              </a:spcBef>
              <a:spcAft>
                <a:spcPts val="0"/>
              </a:spcAft>
              <a:buClr>
                <a:schemeClr val="lt1"/>
              </a:buClr>
              <a:buSzPts val="2400"/>
              <a:buNone/>
              <a:defRPr>
                <a:solidFill>
                  <a:schemeClr val="lt1"/>
                </a:solidFill>
              </a:defRPr>
            </a:lvl3pPr>
            <a:lvl4pPr lvl="3" algn="ctr">
              <a:lnSpc>
                <a:spcPct val="100000"/>
              </a:lnSpc>
              <a:spcBef>
                <a:spcPts val="1600"/>
              </a:spcBef>
              <a:spcAft>
                <a:spcPts val="0"/>
              </a:spcAft>
              <a:buSzPts val="2200"/>
              <a:buNone/>
              <a:defRPr>
                <a:solidFill>
                  <a:schemeClr val="lt1"/>
                </a:solidFill>
              </a:defRPr>
            </a:lvl4pPr>
            <a:lvl5pPr lvl="4" algn="ctr">
              <a:lnSpc>
                <a:spcPct val="100000"/>
              </a:lnSpc>
              <a:spcBef>
                <a:spcPts val="1600"/>
              </a:spcBef>
              <a:spcAft>
                <a:spcPts val="0"/>
              </a:spcAft>
              <a:buClr>
                <a:schemeClr val="lt1"/>
              </a:buClr>
              <a:buSzPts val="2200"/>
              <a:buNone/>
              <a:defRPr>
                <a:solidFill>
                  <a:schemeClr val="lt1"/>
                </a:solidFill>
              </a:defRPr>
            </a:lvl5pPr>
            <a:lvl6pPr lvl="5" algn="ctr">
              <a:lnSpc>
                <a:spcPct val="100000"/>
              </a:lnSpc>
              <a:spcBef>
                <a:spcPts val="500"/>
              </a:spcBef>
              <a:spcAft>
                <a:spcPts val="0"/>
              </a:spcAft>
              <a:buSzPts val="2200"/>
              <a:buNone/>
              <a:defRPr>
                <a:solidFill>
                  <a:schemeClr val="lt1"/>
                </a:solidFill>
              </a:defRPr>
            </a:lvl6pPr>
            <a:lvl7pPr lvl="6" algn="ctr">
              <a:lnSpc>
                <a:spcPct val="100000"/>
              </a:lnSpc>
              <a:spcBef>
                <a:spcPts val="500"/>
              </a:spcBef>
              <a:spcAft>
                <a:spcPts val="0"/>
              </a:spcAft>
              <a:buClr>
                <a:schemeClr val="lt1"/>
              </a:buClr>
              <a:buSzPts val="2200"/>
              <a:buNone/>
              <a:defRPr>
                <a:solidFill>
                  <a:schemeClr val="lt1"/>
                </a:solidFill>
              </a:defRPr>
            </a:lvl7pPr>
            <a:lvl8pPr lvl="7" algn="ctr">
              <a:lnSpc>
                <a:spcPct val="100000"/>
              </a:lnSpc>
              <a:spcBef>
                <a:spcPts val="500"/>
              </a:spcBef>
              <a:spcAft>
                <a:spcPts val="0"/>
              </a:spcAft>
              <a:buSzPts val="2200"/>
              <a:buNone/>
              <a:defRPr>
                <a:solidFill>
                  <a:schemeClr val="lt1"/>
                </a:solidFill>
              </a:defRPr>
            </a:lvl8pPr>
            <a:lvl9pPr lvl="8" algn="ctr">
              <a:lnSpc>
                <a:spcPct val="100000"/>
              </a:lnSpc>
              <a:spcBef>
                <a:spcPts val="500"/>
              </a:spcBef>
              <a:spcAft>
                <a:spcPts val="0"/>
              </a:spcAft>
              <a:buClr>
                <a:schemeClr val="lt1"/>
              </a:buClr>
              <a:buSzPts val="2200"/>
              <a:buNone/>
              <a:defRPr>
                <a:solidFill>
                  <a:schemeClr val="lt1"/>
                </a:solidFill>
              </a:defRPr>
            </a:lvl9pPr>
          </a:lstStyle>
          <a:p/>
        </p:txBody>
      </p:sp>
      <p:sp>
        <p:nvSpPr>
          <p:cNvPr id="304" name="Google Shape;304;g2b12ad55e79_0_241"/>
          <p:cNvSpPr/>
          <p:nvPr>
            <p:ph idx="2" type="pic"/>
          </p:nvPr>
        </p:nvSpPr>
        <p:spPr>
          <a:xfrm>
            <a:off x="2353056" y="804672"/>
            <a:ext cx="7518300" cy="36576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305" name="Shape 305"/>
        <p:cNvGrpSpPr/>
        <p:nvPr/>
      </p:nvGrpSpPr>
      <p:grpSpPr>
        <a:xfrm>
          <a:off x="0" y="0"/>
          <a:ext cx="0" cy="0"/>
          <a:chOff x="0" y="0"/>
          <a:chExt cx="0" cy="0"/>
        </a:xfrm>
      </p:grpSpPr>
      <p:sp>
        <p:nvSpPr>
          <p:cNvPr id="306" name="Google Shape;306;g2b12ad55e79_0_249"/>
          <p:cNvSpPr txBox="1"/>
          <p:nvPr>
            <p:ph type="title"/>
          </p:nvPr>
        </p:nvSpPr>
        <p:spPr>
          <a:xfrm>
            <a:off x="654425" y="2514600"/>
            <a:ext cx="10883100" cy="914400"/>
          </a:xfrm>
          <a:prstGeom prst="rect">
            <a:avLst/>
          </a:prstGeom>
          <a:noFill/>
          <a:ln>
            <a:noFill/>
          </a:ln>
        </p:spPr>
        <p:txBody>
          <a:bodyPr anchorCtr="0" anchor="b" bIns="60925" lIns="121900" spcFirstLastPara="1" rIns="121900" wrap="square" tIns="60925">
            <a:noAutofit/>
          </a:bodyPr>
          <a:lstStyle>
            <a:lvl1pPr lvl="0" algn="ctr">
              <a:lnSpc>
                <a:spcPct val="100000"/>
              </a:lnSpc>
              <a:spcBef>
                <a:spcPts val="0"/>
              </a:spcBef>
              <a:spcAft>
                <a:spcPts val="0"/>
              </a:spcAft>
              <a:buClr>
                <a:schemeClr val="lt2"/>
              </a:buClr>
              <a:buSzPts val="7200"/>
              <a:buFont typeface="Lustria"/>
              <a:buNone/>
              <a:defRPr b="0" sz="7200" cap="none">
                <a:solidFill>
                  <a:schemeClr val="lt2"/>
                </a:solidFil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07" name="Google Shape;307;g2b12ad55e79_0_249"/>
          <p:cNvSpPr txBox="1"/>
          <p:nvPr>
            <p:ph idx="1" type="body"/>
          </p:nvPr>
        </p:nvSpPr>
        <p:spPr>
          <a:xfrm>
            <a:off x="654425" y="3429000"/>
            <a:ext cx="10883100" cy="701100"/>
          </a:xfrm>
          <a:prstGeom prst="rect">
            <a:avLst/>
          </a:prstGeom>
          <a:noFill/>
          <a:ln>
            <a:noFill/>
          </a:ln>
        </p:spPr>
        <p:txBody>
          <a:bodyPr anchorCtr="0" anchor="t" bIns="60925" lIns="121900" spcFirstLastPara="1" rIns="121900" wrap="square" tIns="60925">
            <a:normAutofit/>
          </a:bodyPr>
          <a:lstStyle>
            <a:lvl1pPr indent="-228600" lvl="0" marL="457200" algn="ctr">
              <a:lnSpc>
                <a:spcPct val="100000"/>
              </a:lnSpc>
              <a:spcBef>
                <a:spcPts val="0"/>
              </a:spcBef>
              <a:spcAft>
                <a:spcPts val="0"/>
              </a:spcAft>
              <a:buClr>
                <a:schemeClr val="lt2"/>
              </a:buClr>
              <a:buSzPts val="2200"/>
              <a:buNone/>
              <a:defRPr sz="2400">
                <a:solidFill>
                  <a:schemeClr val="lt2"/>
                </a:solidFill>
              </a:defRPr>
            </a:lvl1pPr>
            <a:lvl2pPr indent="-228600" lvl="1" marL="914400" algn="l">
              <a:lnSpc>
                <a:spcPct val="100000"/>
              </a:lnSpc>
              <a:spcBef>
                <a:spcPts val="1600"/>
              </a:spcBef>
              <a:spcAft>
                <a:spcPts val="0"/>
              </a:spcAft>
              <a:buSzPts val="2200"/>
              <a:buNone/>
              <a:defRPr sz="2400">
                <a:solidFill>
                  <a:schemeClr val="lt1"/>
                </a:solidFill>
              </a:defRPr>
            </a:lvl2pPr>
            <a:lvl3pPr indent="-228600" lvl="2" marL="1371600" algn="l">
              <a:lnSpc>
                <a:spcPct val="100000"/>
              </a:lnSpc>
              <a:spcBef>
                <a:spcPts val="1600"/>
              </a:spcBef>
              <a:spcAft>
                <a:spcPts val="0"/>
              </a:spcAft>
              <a:buClr>
                <a:schemeClr val="lt1"/>
              </a:buClr>
              <a:buSzPts val="1900"/>
              <a:buNone/>
              <a:defRPr sz="2100">
                <a:solidFill>
                  <a:schemeClr val="lt1"/>
                </a:solidFill>
              </a:defRPr>
            </a:lvl3pPr>
            <a:lvl4pPr indent="-228600" lvl="3" marL="1828800" algn="l">
              <a:lnSpc>
                <a:spcPct val="100000"/>
              </a:lnSpc>
              <a:spcBef>
                <a:spcPts val="1600"/>
              </a:spcBef>
              <a:spcAft>
                <a:spcPts val="0"/>
              </a:spcAft>
              <a:buSzPts val="1700"/>
              <a:buNone/>
              <a:defRPr sz="1900">
                <a:solidFill>
                  <a:schemeClr val="lt1"/>
                </a:solidFill>
              </a:defRPr>
            </a:lvl4pPr>
            <a:lvl5pPr indent="-228600" lvl="4" marL="2286000" algn="l">
              <a:lnSpc>
                <a:spcPct val="100000"/>
              </a:lnSpc>
              <a:spcBef>
                <a:spcPts val="1600"/>
              </a:spcBef>
              <a:spcAft>
                <a:spcPts val="0"/>
              </a:spcAft>
              <a:buClr>
                <a:schemeClr val="lt1"/>
              </a:buClr>
              <a:buSzPts val="1700"/>
              <a:buNone/>
              <a:defRPr sz="1900">
                <a:solidFill>
                  <a:schemeClr val="lt1"/>
                </a:solidFill>
              </a:defRPr>
            </a:lvl5pPr>
            <a:lvl6pPr indent="-228600" lvl="5" marL="2743200" algn="l">
              <a:lnSpc>
                <a:spcPct val="100000"/>
              </a:lnSpc>
              <a:spcBef>
                <a:spcPts val="400"/>
              </a:spcBef>
              <a:spcAft>
                <a:spcPts val="0"/>
              </a:spcAft>
              <a:buSzPts val="1700"/>
              <a:buNone/>
              <a:defRPr sz="1900">
                <a:solidFill>
                  <a:schemeClr val="lt1"/>
                </a:solidFill>
              </a:defRPr>
            </a:lvl6pPr>
            <a:lvl7pPr indent="-228600" lvl="6" marL="3200400" algn="l">
              <a:lnSpc>
                <a:spcPct val="100000"/>
              </a:lnSpc>
              <a:spcBef>
                <a:spcPts val="400"/>
              </a:spcBef>
              <a:spcAft>
                <a:spcPts val="0"/>
              </a:spcAft>
              <a:buClr>
                <a:schemeClr val="lt1"/>
              </a:buClr>
              <a:buSzPts val="1700"/>
              <a:buNone/>
              <a:defRPr sz="1900">
                <a:solidFill>
                  <a:schemeClr val="lt1"/>
                </a:solidFill>
              </a:defRPr>
            </a:lvl7pPr>
            <a:lvl8pPr indent="-228600" lvl="7" marL="3657600" algn="l">
              <a:lnSpc>
                <a:spcPct val="100000"/>
              </a:lnSpc>
              <a:spcBef>
                <a:spcPts val="400"/>
              </a:spcBef>
              <a:spcAft>
                <a:spcPts val="0"/>
              </a:spcAft>
              <a:buSzPts val="1700"/>
              <a:buNone/>
              <a:defRPr sz="1900">
                <a:solidFill>
                  <a:schemeClr val="lt1"/>
                </a:solidFill>
              </a:defRPr>
            </a:lvl8pPr>
            <a:lvl9pPr indent="-228600" lvl="8" marL="4114800" algn="l">
              <a:lnSpc>
                <a:spcPct val="100000"/>
              </a:lnSpc>
              <a:spcBef>
                <a:spcPts val="400"/>
              </a:spcBef>
              <a:spcAft>
                <a:spcPts val="0"/>
              </a:spcAft>
              <a:buClr>
                <a:schemeClr val="lt1"/>
              </a:buClr>
              <a:buSzPts val="1700"/>
              <a:buNone/>
              <a:defRPr sz="1900">
                <a:solidFill>
                  <a:schemeClr val="lt1"/>
                </a:solidFill>
              </a:defRPr>
            </a:lvl9pPr>
          </a:lstStyle>
          <a:p/>
        </p:txBody>
      </p:sp>
      <p:sp>
        <p:nvSpPr>
          <p:cNvPr id="308" name="Google Shape;308;g2b12ad55e79_0_249"/>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sz="1900">
                <a:solidFill>
                  <a:srgbClr val="C2C586"/>
                </a:solidFill>
                <a:latin typeface="Lustria"/>
                <a:ea typeface="Lustria"/>
                <a:cs typeface="Lustria"/>
                <a:sym typeface="Lustria"/>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09" name="Google Shape;309;g2b12ad55e79_0_249"/>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sz="1900">
                <a:solidFill>
                  <a:srgbClr val="C2C586"/>
                </a:solidFill>
                <a:latin typeface="Lustria"/>
                <a:ea typeface="Lustria"/>
                <a:cs typeface="Lustria"/>
                <a:sym typeface="Lustria"/>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10" name="Google Shape;310;g2b12ad55e79_0_249"/>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C2C586"/>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1" name="Shape 311"/>
        <p:cNvGrpSpPr/>
        <p:nvPr/>
      </p:nvGrpSpPr>
      <p:grpSpPr>
        <a:xfrm>
          <a:off x="0" y="0"/>
          <a:ext cx="0" cy="0"/>
          <a:chOff x="0" y="0"/>
          <a:chExt cx="0" cy="0"/>
        </a:xfrm>
      </p:grpSpPr>
      <p:sp>
        <p:nvSpPr>
          <p:cNvPr id="312" name="Google Shape;312;g2b12ad55e79_0_255"/>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Clr>
                <a:srgbClr val="262626"/>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13" name="Google Shape;313;g2b12ad55e79_0_255"/>
          <p:cNvSpPr txBox="1"/>
          <p:nvPr>
            <p:ph idx="1" type="body"/>
          </p:nvPr>
        </p:nvSpPr>
        <p:spPr>
          <a:xfrm>
            <a:off x="965200" y="1586753"/>
            <a:ext cx="5035200" cy="4584000"/>
          </a:xfrm>
          <a:prstGeom prst="rect">
            <a:avLst/>
          </a:prstGeom>
          <a:noFill/>
          <a:ln>
            <a:noFill/>
          </a:ln>
        </p:spPr>
        <p:txBody>
          <a:bodyPr anchorCtr="0" anchor="t" bIns="60925" lIns="121900" spcFirstLastPara="1" rIns="121900" wrap="square" tIns="60925">
            <a:normAutofit/>
          </a:bodyPr>
          <a:lstStyle>
            <a:lvl1pPr indent="-412750" lvl="0" marL="457200" algn="l">
              <a:lnSpc>
                <a:spcPct val="100000"/>
              </a:lnSpc>
              <a:spcBef>
                <a:spcPts val="3200"/>
              </a:spcBef>
              <a:spcAft>
                <a:spcPts val="0"/>
              </a:spcAft>
              <a:buClr>
                <a:srgbClr val="3F3F3F"/>
              </a:buClr>
              <a:buSzPts val="2900"/>
              <a:buChar char="❖"/>
              <a:defRPr sz="3200"/>
            </a:lvl1pPr>
            <a:lvl2pPr indent="-393700" lvl="1" marL="914400" algn="l">
              <a:lnSpc>
                <a:spcPct val="100000"/>
              </a:lnSpc>
              <a:spcBef>
                <a:spcPts val="1600"/>
              </a:spcBef>
              <a:spcAft>
                <a:spcPts val="0"/>
              </a:spcAft>
              <a:buSzPts val="2600"/>
              <a:buChar char="❖"/>
              <a:defRPr sz="2900"/>
            </a:lvl2pPr>
            <a:lvl3pPr indent="-381000" lvl="2" marL="1371600" algn="l">
              <a:lnSpc>
                <a:spcPct val="100000"/>
              </a:lnSpc>
              <a:spcBef>
                <a:spcPts val="1600"/>
              </a:spcBef>
              <a:spcAft>
                <a:spcPts val="0"/>
              </a:spcAft>
              <a:buClr>
                <a:srgbClr val="3F3F3F"/>
              </a:buClr>
              <a:buSzPts val="2400"/>
              <a:buChar char="❖"/>
              <a:defRPr sz="2700"/>
            </a:lvl3pPr>
            <a:lvl4pPr indent="-368300" lvl="3" marL="1828800" algn="l">
              <a:lnSpc>
                <a:spcPct val="100000"/>
              </a:lnSpc>
              <a:spcBef>
                <a:spcPts val="1600"/>
              </a:spcBef>
              <a:spcAft>
                <a:spcPts val="0"/>
              </a:spcAft>
              <a:buSzPts val="2200"/>
              <a:buChar char="❖"/>
              <a:defRPr sz="2400"/>
            </a:lvl4pPr>
            <a:lvl5pPr indent="-368300" lvl="4" marL="2286000" algn="l">
              <a:lnSpc>
                <a:spcPct val="100000"/>
              </a:lnSpc>
              <a:spcBef>
                <a:spcPts val="1600"/>
              </a:spcBef>
              <a:spcAft>
                <a:spcPts val="0"/>
              </a:spcAft>
              <a:buClr>
                <a:srgbClr val="3F3F3F"/>
              </a:buClr>
              <a:buSzPts val="2200"/>
              <a:buChar char="❖"/>
              <a:defRPr sz="2400"/>
            </a:lvl5pPr>
            <a:lvl6pPr indent="-368300" lvl="5" marL="2743200" algn="l">
              <a:lnSpc>
                <a:spcPct val="100000"/>
              </a:lnSpc>
              <a:spcBef>
                <a:spcPts val="500"/>
              </a:spcBef>
              <a:spcAft>
                <a:spcPts val="0"/>
              </a:spcAft>
              <a:buSzPts val="2200"/>
              <a:buChar char="❖"/>
              <a:defRPr sz="2400"/>
            </a:lvl6pPr>
            <a:lvl7pPr indent="-368300" lvl="6" marL="3200400" algn="l">
              <a:lnSpc>
                <a:spcPct val="100000"/>
              </a:lnSpc>
              <a:spcBef>
                <a:spcPts val="500"/>
              </a:spcBef>
              <a:spcAft>
                <a:spcPts val="0"/>
              </a:spcAft>
              <a:buClr>
                <a:srgbClr val="3F3F3F"/>
              </a:buClr>
              <a:buSzPts val="2200"/>
              <a:buChar char="❖"/>
              <a:defRPr sz="2400"/>
            </a:lvl7pPr>
            <a:lvl8pPr indent="-368300" lvl="7" marL="3657600" algn="l">
              <a:lnSpc>
                <a:spcPct val="100000"/>
              </a:lnSpc>
              <a:spcBef>
                <a:spcPts val="500"/>
              </a:spcBef>
              <a:spcAft>
                <a:spcPts val="0"/>
              </a:spcAft>
              <a:buSzPts val="2200"/>
              <a:buChar char="❖"/>
              <a:defRPr sz="2400"/>
            </a:lvl8pPr>
            <a:lvl9pPr indent="-368300" lvl="8" marL="4114800" algn="l">
              <a:lnSpc>
                <a:spcPct val="100000"/>
              </a:lnSpc>
              <a:spcBef>
                <a:spcPts val="500"/>
              </a:spcBef>
              <a:spcAft>
                <a:spcPts val="0"/>
              </a:spcAft>
              <a:buClr>
                <a:srgbClr val="3F3F3F"/>
              </a:buClr>
              <a:buSzPts val="2200"/>
              <a:buChar char="❖"/>
              <a:defRPr sz="2400"/>
            </a:lvl9pPr>
          </a:lstStyle>
          <a:p/>
        </p:txBody>
      </p:sp>
      <p:sp>
        <p:nvSpPr>
          <p:cNvPr id="314" name="Google Shape;314;g2b12ad55e79_0_255"/>
          <p:cNvSpPr txBox="1"/>
          <p:nvPr>
            <p:ph idx="2" type="body"/>
          </p:nvPr>
        </p:nvSpPr>
        <p:spPr>
          <a:xfrm>
            <a:off x="6197600" y="1586753"/>
            <a:ext cx="5035200" cy="4584000"/>
          </a:xfrm>
          <a:prstGeom prst="rect">
            <a:avLst/>
          </a:prstGeom>
          <a:noFill/>
          <a:ln>
            <a:noFill/>
          </a:ln>
        </p:spPr>
        <p:txBody>
          <a:bodyPr anchorCtr="0" anchor="t" bIns="60925" lIns="121900" spcFirstLastPara="1" rIns="121900" wrap="square" tIns="60925">
            <a:normAutofit/>
          </a:bodyPr>
          <a:lstStyle>
            <a:lvl1pPr indent="-412750" lvl="0" marL="457200" algn="l">
              <a:lnSpc>
                <a:spcPct val="100000"/>
              </a:lnSpc>
              <a:spcBef>
                <a:spcPts val="3200"/>
              </a:spcBef>
              <a:spcAft>
                <a:spcPts val="0"/>
              </a:spcAft>
              <a:buClr>
                <a:srgbClr val="3F3F3F"/>
              </a:buClr>
              <a:buSzPts val="2900"/>
              <a:buChar char="❖"/>
              <a:defRPr sz="3200"/>
            </a:lvl1pPr>
            <a:lvl2pPr indent="-393700" lvl="1" marL="914400" algn="l">
              <a:lnSpc>
                <a:spcPct val="100000"/>
              </a:lnSpc>
              <a:spcBef>
                <a:spcPts val="1600"/>
              </a:spcBef>
              <a:spcAft>
                <a:spcPts val="0"/>
              </a:spcAft>
              <a:buSzPts val="2600"/>
              <a:buChar char="❖"/>
              <a:defRPr sz="2900"/>
            </a:lvl2pPr>
            <a:lvl3pPr indent="-381000" lvl="2" marL="1371600" algn="l">
              <a:lnSpc>
                <a:spcPct val="100000"/>
              </a:lnSpc>
              <a:spcBef>
                <a:spcPts val="1600"/>
              </a:spcBef>
              <a:spcAft>
                <a:spcPts val="0"/>
              </a:spcAft>
              <a:buClr>
                <a:srgbClr val="3F3F3F"/>
              </a:buClr>
              <a:buSzPts val="2400"/>
              <a:buChar char="❖"/>
              <a:defRPr sz="2700"/>
            </a:lvl3pPr>
            <a:lvl4pPr indent="-368300" lvl="3" marL="1828800" algn="l">
              <a:lnSpc>
                <a:spcPct val="100000"/>
              </a:lnSpc>
              <a:spcBef>
                <a:spcPts val="1600"/>
              </a:spcBef>
              <a:spcAft>
                <a:spcPts val="0"/>
              </a:spcAft>
              <a:buSzPts val="2200"/>
              <a:buChar char="❖"/>
              <a:defRPr sz="2400"/>
            </a:lvl4pPr>
            <a:lvl5pPr indent="-368300" lvl="4" marL="2286000" algn="l">
              <a:lnSpc>
                <a:spcPct val="100000"/>
              </a:lnSpc>
              <a:spcBef>
                <a:spcPts val="1600"/>
              </a:spcBef>
              <a:spcAft>
                <a:spcPts val="0"/>
              </a:spcAft>
              <a:buClr>
                <a:srgbClr val="3F3F3F"/>
              </a:buClr>
              <a:buSzPts val="2200"/>
              <a:buChar char="❖"/>
              <a:defRPr sz="2400"/>
            </a:lvl5pPr>
            <a:lvl6pPr indent="-368300" lvl="5" marL="2743200" algn="l">
              <a:lnSpc>
                <a:spcPct val="100000"/>
              </a:lnSpc>
              <a:spcBef>
                <a:spcPts val="500"/>
              </a:spcBef>
              <a:spcAft>
                <a:spcPts val="0"/>
              </a:spcAft>
              <a:buSzPts val="2200"/>
              <a:buChar char="❖"/>
              <a:defRPr sz="2400"/>
            </a:lvl6pPr>
            <a:lvl7pPr indent="-368300" lvl="6" marL="3200400" algn="l">
              <a:lnSpc>
                <a:spcPct val="100000"/>
              </a:lnSpc>
              <a:spcBef>
                <a:spcPts val="500"/>
              </a:spcBef>
              <a:spcAft>
                <a:spcPts val="0"/>
              </a:spcAft>
              <a:buClr>
                <a:srgbClr val="3F3F3F"/>
              </a:buClr>
              <a:buSzPts val="2200"/>
              <a:buChar char="❖"/>
              <a:defRPr sz="2400"/>
            </a:lvl7pPr>
            <a:lvl8pPr indent="-368300" lvl="7" marL="3657600" algn="l">
              <a:lnSpc>
                <a:spcPct val="100000"/>
              </a:lnSpc>
              <a:spcBef>
                <a:spcPts val="500"/>
              </a:spcBef>
              <a:spcAft>
                <a:spcPts val="0"/>
              </a:spcAft>
              <a:buSzPts val="2200"/>
              <a:buChar char="❖"/>
              <a:defRPr sz="2400"/>
            </a:lvl8pPr>
            <a:lvl9pPr indent="-368300" lvl="8" marL="4114800" algn="l">
              <a:lnSpc>
                <a:spcPct val="100000"/>
              </a:lnSpc>
              <a:spcBef>
                <a:spcPts val="500"/>
              </a:spcBef>
              <a:spcAft>
                <a:spcPts val="0"/>
              </a:spcAft>
              <a:buClr>
                <a:srgbClr val="3F3F3F"/>
              </a:buClr>
              <a:buSzPts val="2200"/>
              <a:buChar char="❖"/>
              <a:defRPr sz="2400"/>
            </a:lvl9pPr>
          </a:lstStyle>
          <a:p/>
        </p:txBody>
      </p:sp>
      <p:sp>
        <p:nvSpPr>
          <p:cNvPr id="315" name="Google Shape;315;g2b12ad55e79_0_255"/>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16" name="Google Shape;316;g2b12ad55e79_0_255"/>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17" name="Google Shape;317;g2b12ad55e79_0_255"/>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18" name="Shape 318"/>
        <p:cNvGrpSpPr/>
        <p:nvPr/>
      </p:nvGrpSpPr>
      <p:grpSpPr>
        <a:xfrm>
          <a:off x="0" y="0"/>
          <a:ext cx="0" cy="0"/>
          <a:chOff x="0" y="0"/>
          <a:chExt cx="0" cy="0"/>
        </a:xfrm>
      </p:grpSpPr>
      <p:sp>
        <p:nvSpPr>
          <p:cNvPr id="319" name="Google Shape;319;g2b12ad55e79_0_262"/>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Clr>
                <a:srgbClr val="262626"/>
              </a:buClr>
              <a:buSzPts val="7200"/>
              <a:buFont typeface="Lustria"/>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20" name="Google Shape;320;g2b12ad55e79_0_262"/>
          <p:cNvSpPr txBox="1"/>
          <p:nvPr>
            <p:ph idx="1" type="body"/>
          </p:nvPr>
        </p:nvSpPr>
        <p:spPr>
          <a:xfrm>
            <a:off x="965200" y="1598613"/>
            <a:ext cx="5031300" cy="428100"/>
          </a:xfrm>
          <a:prstGeom prst="rect">
            <a:avLst/>
          </a:prstGeom>
          <a:noFill/>
          <a:ln>
            <a:noFill/>
          </a:ln>
        </p:spPr>
        <p:txBody>
          <a:bodyPr anchorCtr="0" anchor="b" bIns="60925" lIns="121900" spcFirstLastPara="1" rIns="121900" wrap="square" tIns="60925">
            <a:normAutofit/>
          </a:bodyPr>
          <a:lstStyle>
            <a:lvl1pPr indent="-228600" lvl="0" marL="457200" algn="ctr">
              <a:lnSpc>
                <a:spcPct val="100000"/>
              </a:lnSpc>
              <a:spcBef>
                <a:spcPts val="0"/>
              </a:spcBef>
              <a:spcAft>
                <a:spcPts val="0"/>
              </a:spcAft>
              <a:buClr>
                <a:srgbClr val="3F3F3F"/>
              </a:buClr>
              <a:buSzPts val="3400"/>
              <a:buNone/>
              <a:defRPr b="1" sz="3700"/>
            </a:lvl1pPr>
            <a:lvl2pPr indent="-228600" lvl="1" marL="914400" algn="l">
              <a:lnSpc>
                <a:spcPct val="100000"/>
              </a:lnSpc>
              <a:spcBef>
                <a:spcPts val="1600"/>
              </a:spcBef>
              <a:spcAft>
                <a:spcPts val="0"/>
              </a:spcAft>
              <a:buSzPts val="2400"/>
              <a:buNone/>
              <a:defRPr b="1" sz="2700"/>
            </a:lvl2pPr>
            <a:lvl3pPr indent="-228600" lvl="2" marL="1371600" algn="l">
              <a:lnSpc>
                <a:spcPct val="100000"/>
              </a:lnSpc>
              <a:spcBef>
                <a:spcPts val="1600"/>
              </a:spcBef>
              <a:spcAft>
                <a:spcPts val="0"/>
              </a:spcAft>
              <a:buClr>
                <a:srgbClr val="3F3F3F"/>
              </a:buClr>
              <a:buSzPts val="2200"/>
              <a:buNone/>
              <a:defRPr b="1" sz="2400"/>
            </a:lvl3pPr>
            <a:lvl4pPr indent="-228600" lvl="3" marL="1828800" algn="l">
              <a:lnSpc>
                <a:spcPct val="100000"/>
              </a:lnSpc>
              <a:spcBef>
                <a:spcPts val="1600"/>
              </a:spcBef>
              <a:spcAft>
                <a:spcPts val="0"/>
              </a:spcAft>
              <a:buSzPts val="1900"/>
              <a:buNone/>
              <a:defRPr b="1" sz="2100"/>
            </a:lvl4pPr>
            <a:lvl5pPr indent="-228600" lvl="4" marL="2286000" algn="l">
              <a:lnSpc>
                <a:spcPct val="100000"/>
              </a:lnSpc>
              <a:spcBef>
                <a:spcPts val="1600"/>
              </a:spcBef>
              <a:spcAft>
                <a:spcPts val="0"/>
              </a:spcAft>
              <a:buClr>
                <a:srgbClr val="3F3F3F"/>
              </a:buClr>
              <a:buSzPts val="1900"/>
              <a:buNone/>
              <a:defRPr b="1" sz="2100"/>
            </a:lvl5pPr>
            <a:lvl6pPr indent="-228600" lvl="5" marL="2743200" algn="l">
              <a:lnSpc>
                <a:spcPct val="100000"/>
              </a:lnSpc>
              <a:spcBef>
                <a:spcPts val="400"/>
              </a:spcBef>
              <a:spcAft>
                <a:spcPts val="0"/>
              </a:spcAft>
              <a:buSzPts val="1900"/>
              <a:buNone/>
              <a:defRPr b="1" sz="2100"/>
            </a:lvl6pPr>
            <a:lvl7pPr indent="-228600" lvl="6" marL="3200400" algn="l">
              <a:lnSpc>
                <a:spcPct val="100000"/>
              </a:lnSpc>
              <a:spcBef>
                <a:spcPts val="400"/>
              </a:spcBef>
              <a:spcAft>
                <a:spcPts val="0"/>
              </a:spcAft>
              <a:buClr>
                <a:srgbClr val="3F3F3F"/>
              </a:buClr>
              <a:buSzPts val="1900"/>
              <a:buNone/>
              <a:defRPr b="1" sz="2100"/>
            </a:lvl7pPr>
            <a:lvl8pPr indent="-228600" lvl="7" marL="3657600" algn="l">
              <a:lnSpc>
                <a:spcPct val="100000"/>
              </a:lnSpc>
              <a:spcBef>
                <a:spcPts val="400"/>
              </a:spcBef>
              <a:spcAft>
                <a:spcPts val="0"/>
              </a:spcAft>
              <a:buSzPts val="1900"/>
              <a:buNone/>
              <a:defRPr b="1" sz="2100"/>
            </a:lvl8pPr>
            <a:lvl9pPr indent="-228600" lvl="8" marL="4114800" algn="l">
              <a:lnSpc>
                <a:spcPct val="100000"/>
              </a:lnSpc>
              <a:spcBef>
                <a:spcPts val="400"/>
              </a:spcBef>
              <a:spcAft>
                <a:spcPts val="0"/>
              </a:spcAft>
              <a:buClr>
                <a:srgbClr val="3F3F3F"/>
              </a:buClr>
              <a:buSzPts val="1900"/>
              <a:buNone/>
              <a:defRPr b="1" sz="2100"/>
            </a:lvl9pPr>
          </a:lstStyle>
          <a:p/>
        </p:txBody>
      </p:sp>
      <p:sp>
        <p:nvSpPr>
          <p:cNvPr id="321" name="Google Shape;321;g2b12ad55e79_0_262"/>
          <p:cNvSpPr txBox="1"/>
          <p:nvPr>
            <p:ph idx="2" type="body"/>
          </p:nvPr>
        </p:nvSpPr>
        <p:spPr>
          <a:xfrm>
            <a:off x="965200" y="2174876"/>
            <a:ext cx="5031300" cy="3997200"/>
          </a:xfrm>
          <a:prstGeom prst="rect">
            <a:avLst/>
          </a:prstGeom>
          <a:noFill/>
          <a:ln>
            <a:noFill/>
          </a:ln>
        </p:spPr>
        <p:txBody>
          <a:bodyPr anchorCtr="0" anchor="t" bIns="60925" lIns="121900" spcFirstLastPara="1" rIns="121900" wrap="square" tIns="60925">
            <a:normAutofit/>
          </a:bodyPr>
          <a:lstStyle>
            <a:lvl1pPr indent="-412750" lvl="0" marL="457200" algn="l">
              <a:lnSpc>
                <a:spcPct val="100000"/>
              </a:lnSpc>
              <a:spcBef>
                <a:spcPts val="3200"/>
              </a:spcBef>
              <a:spcAft>
                <a:spcPts val="0"/>
              </a:spcAft>
              <a:buClr>
                <a:srgbClr val="3F3F3F"/>
              </a:buClr>
              <a:buSzPts val="2900"/>
              <a:buChar char="❖"/>
              <a:defRPr sz="3200"/>
            </a:lvl1pPr>
            <a:lvl2pPr indent="-393700" lvl="1" marL="914400" algn="l">
              <a:lnSpc>
                <a:spcPct val="100000"/>
              </a:lnSpc>
              <a:spcBef>
                <a:spcPts val="1600"/>
              </a:spcBef>
              <a:spcAft>
                <a:spcPts val="0"/>
              </a:spcAft>
              <a:buSzPts val="2600"/>
              <a:buChar char="❖"/>
              <a:defRPr sz="2900"/>
            </a:lvl2pPr>
            <a:lvl3pPr indent="-381000" lvl="2" marL="1371600" algn="l">
              <a:lnSpc>
                <a:spcPct val="100000"/>
              </a:lnSpc>
              <a:spcBef>
                <a:spcPts val="1600"/>
              </a:spcBef>
              <a:spcAft>
                <a:spcPts val="0"/>
              </a:spcAft>
              <a:buClr>
                <a:srgbClr val="3F3F3F"/>
              </a:buClr>
              <a:buSzPts val="2400"/>
              <a:buChar char="❖"/>
              <a:defRPr sz="2700"/>
            </a:lvl3pPr>
            <a:lvl4pPr indent="-368300" lvl="3" marL="1828800" algn="l">
              <a:lnSpc>
                <a:spcPct val="100000"/>
              </a:lnSpc>
              <a:spcBef>
                <a:spcPts val="1600"/>
              </a:spcBef>
              <a:spcAft>
                <a:spcPts val="0"/>
              </a:spcAft>
              <a:buSzPts val="2200"/>
              <a:buChar char="❖"/>
              <a:defRPr sz="2400"/>
            </a:lvl4pPr>
            <a:lvl5pPr indent="-368300" lvl="4" marL="2286000" algn="l">
              <a:lnSpc>
                <a:spcPct val="100000"/>
              </a:lnSpc>
              <a:spcBef>
                <a:spcPts val="1600"/>
              </a:spcBef>
              <a:spcAft>
                <a:spcPts val="0"/>
              </a:spcAft>
              <a:buClr>
                <a:srgbClr val="3F3F3F"/>
              </a:buClr>
              <a:buSzPts val="2200"/>
              <a:buChar char="❖"/>
              <a:defRPr sz="2400"/>
            </a:lvl5pPr>
            <a:lvl6pPr indent="-349250" lvl="5" marL="2743200" algn="l">
              <a:lnSpc>
                <a:spcPct val="100000"/>
              </a:lnSpc>
              <a:spcBef>
                <a:spcPts val="400"/>
              </a:spcBef>
              <a:spcAft>
                <a:spcPts val="0"/>
              </a:spcAft>
              <a:buSzPts val="1900"/>
              <a:buChar char="❖"/>
              <a:defRPr sz="2100"/>
            </a:lvl6pPr>
            <a:lvl7pPr indent="-349250" lvl="6" marL="3200400" algn="l">
              <a:lnSpc>
                <a:spcPct val="100000"/>
              </a:lnSpc>
              <a:spcBef>
                <a:spcPts val="400"/>
              </a:spcBef>
              <a:spcAft>
                <a:spcPts val="0"/>
              </a:spcAft>
              <a:buClr>
                <a:srgbClr val="3F3F3F"/>
              </a:buClr>
              <a:buSzPts val="1900"/>
              <a:buChar char="❖"/>
              <a:defRPr sz="2100"/>
            </a:lvl7pPr>
            <a:lvl8pPr indent="-349250" lvl="7" marL="3657600" algn="l">
              <a:lnSpc>
                <a:spcPct val="100000"/>
              </a:lnSpc>
              <a:spcBef>
                <a:spcPts val="400"/>
              </a:spcBef>
              <a:spcAft>
                <a:spcPts val="0"/>
              </a:spcAft>
              <a:buSzPts val="1900"/>
              <a:buChar char="❖"/>
              <a:defRPr sz="2100"/>
            </a:lvl8pPr>
            <a:lvl9pPr indent="-349250" lvl="8" marL="4114800" algn="l">
              <a:lnSpc>
                <a:spcPct val="100000"/>
              </a:lnSpc>
              <a:spcBef>
                <a:spcPts val="400"/>
              </a:spcBef>
              <a:spcAft>
                <a:spcPts val="0"/>
              </a:spcAft>
              <a:buClr>
                <a:srgbClr val="3F3F3F"/>
              </a:buClr>
              <a:buSzPts val="1900"/>
              <a:buChar char="❖"/>
              <a:defRPr sz="2100"/>
            </a:lvl9pPr>
          </a:lstStyle>
          <a:p/>
        </p:txBody>
      </p:sp>
      <p:sp>
        <p:nvSpPr>
          <p:cNvPr id="322" name="Google Shape;322;g2b12ad55e79_0_262"/>
          <p:cNvSpPr txBox="1"/>
          <p:nvPr>
            <p:ph idx="3" type="body"/>
          </p:nvPr>
        </p:nvSpPr>
        <p:spPr>
          <a:xfrm>
            <a:off x="6193368" y="1598613"/>
            <a:ext cx="5035200" cy="428100"/>
          </a:xfrm>
          <a:prstGeom prst="rect">
            <a:avLst/>
          </a:prstGeom>
          <a:noFill/>
          <a:ln>
            <a:noFill/>
          </a:ln>
        </p:spPr>
        <p:txBody>
          <a:bodyPr anchorCtr="0" anchor="b" bIns="60925" lIns="121900" spcFirstLastPara="1" rIns="121900" wrap="square" tIns="60925">
            <a:normAutofit/>
          </a:bodyPr>
          <a:lstStyle>
            <a:lvl1pPr indent="-228600" lvl="0" marL="457200" algn="ctr">
              <a:lnSpc>
                <a:spcPct val="100000"/>
              </a:lnSpc>
              <a:spcBef>
                <a:spcPts val="0"/>
              </a:spcBef>
              <a:spcAft>
                <a:spcPts val="0"/>
              </a:spcAft>
              <a:buClr>
                <a:srgbClr val="3F3F3F"/>
              </a:buClr>
              <a:buSzPts val="3400"/>
              <a:buNone/>
              <a:defRPr b="1" sz="3700"/>
            </a:lvl1pPr>
            <a:lvl2pPr indent="-228600" lvl="1" marL="914400" algn="l">
              <a:lnSpc>
                <a:spcPct val="100000"/>
              </a:lnSpc>
              <a:spcBef>
                <a:spcPts val="1600"/>
              </a:spcBef>
              <a:spcAft>
                <a:spcPts val="0"/>
              </a:spcAft>
              <a:buSzPts val="2400"/>
              <a:buNone/>
              <a:defRPr b="1" sz="2700"/>
            </a:lvl2pPr>
            <a:lvl3pPr indent="-228600" lvl="2" marL="1371600" algn="l">
              <a:lnSpc>
                <a:spcPct val="100000"/>
              </a:lnSpc>
              <a:spcBef>
                <a:spcPts val="1600"/>
              </a:spcBef>
              <a:spcAft>
                <a:spcPts val="0"/>
              </a:spcAft>
              <a:buClr>
                <a:srgbClr val="3F3F3F"/>
              </a:buClr>
              <a:buSzPts val="2200"/>
              <a:buNone/>
              <a:defRPr b="1" sz="2400"/>
            </a:lvl3pPr>
            <a:lvl4pPr indent="-228600" lvl="3" marL="1828800" algn="l">
              <a:lnSpc>
                <a:spcPct val="100000"/>
              </a:lnSpc>
              <a:spcBef>
                <a:spcPts val="1600"/>
              </a:spcBef>
              <a:spcAft>
                <a:spcPts val="0"/>
              </a:spcAft>
              <a:buSzPts val="1900"/>
              <a:buNone/>
              <a:defRPr b="1" sz="2100"/>
            </a:lvl4pPr>
            <a:lvl5pPr indent="-228600" lvl="4" marL="2286000" algn="l">
              <a:lnSpc>
                <a:spcPct val="100000"/>
              </a:lnSpc>
              <a:spcBef>
                <a:spcPts val="1600"/>
              </a:spcBef>
              <a:spcAft>
                <a:spcPts val="0"/>
              </a:spcAft>
              <a:buClr>
                <a:srgbClr val="3F3F3F"/>
              </a:buClr>
              <a:buSzPts val="1900"/>
              <a:buNone/>
              <a:defRPr b="1" sz="2100"/>
            </a:lvl5pPr>
            <a:lvl6pPr indent="-228600" lvl="5" marL="2743200" algn="l">
              <a:lnSpc>
                <a:spcPct val="100000"/>
              </a:lnSpc>
              <a:spcBef>
                <a:spcPts val="400"/>
              </a:spcBef>
              <a:spcAft>
                <a:spcPts val="0"/>
              </a:spcAft>
              <a:buSzPts val="1900"/>
              <a:buNone/>
              <a:defRPr b="1" sz="2100"/>
            </a:lvl6pPr>
            <a:lvl7pPr indent="-228600" lvl="6" marL="3200400" algn="l">
              <a:lnSpc>
                <a:spcPct val="100000"/>
              </a:lnSpc>
              <a:spcBef>
                <a:spcPts val="400"/>
              </a:spcBef>
              <a:spcAft>
                <a:spcPts val="0"/>
              </a:spcAft>
              <a:buClr>
                <a:srgbClr val="3F3F3F"/>
              </a:buClr>
              <a:buSzPts val="1900"/>
              <a:buNone/>
              <a:defRPr b="1" sz="2100"/>
            </a:lvl7pPr>
            <a:lvl8pPr indent="-228600" lvl="7" marL="3657600" algn="l">
              <a:lnSpc>
                <a:spcPct val="100000"/>
              </a:lnSpc>
              <a:spcBef>
                <a:spcPts val="400"/>
              </a:spcBef>
              <a:spcAft>
                <a:spcPts val="0"/>
              </a:spcAft>
              <a:buSzPts val="1900"/>
              <a:buNone/>
              <a:defRPr b="1" sz="2100"/>
            </a:lvl8pPr>
            <a:lvl9pPr indent="-228600" lvl="8" marL="4114800" algn="l">
              <a:lnSpc>
                <a:spcPct val="100000"/>
              </a:lnSpc>
              <a:spcBef>
                <a:spcPts val="400"/>
              </a:spcBef>
              <a:spcAft>
                <a:spcPts val="0"/>
              </a:spcAft>
              <a:buClr>
                <a:srgbClr val="3F3F3F"/>
              </a:buClr>
              <a:buSzPts val="1900"/>
              <a:buNone/>
              <a:defRPr b="1" sz="2100"/>
            </a:lvl9pPr>
          </a:lstStyle>
          <a:p/>
        </p:txBody>
      </p:sp>
      <p:sp>
        <p:nvSpPr>
          <p:cNvPr id="323" name="Google Shape;323;g2b12ad55e79_0_262"/>
          <p:cNvSpPr txBox="1"/>
          <p:nvPr>
            <p:ph idx="4" type="body"/>
          </p:nvPr>
        </p:nvSpPr>
        <p:spPr>
          <a:xfrm>
            <a:off x="6193368" y="2174876"/>
            <a:ext cx="5035200" cy="3997200"/>
          </a:xfrm>
          <a:prstGeom prst="rect">
            <a:avLst/>
          </a:prstGeom>
          <a:noFill/>
          <a:ln>
            <a:noFill/>
          </a:ln>
        </p:spPr>
        <p:txBody>
          <a:bodyPr anchorCtr="0" anchor="t" bIns="60925" lIns="121900" spcFirstLastPara="1" rIns="121900" wrap="square" tIns="60925">
            <a:normAutofit/>
          </a:bodyPr>
          <a:lstStyle>
            <a:lvl1pPr indent="-412750" lvl="0" marL="457200" algn="l">
              <a:lnSpc>
                <a:spcPct val="100000"/>
              </a:lnSpc>
              <a:spcBef>
                <a:spcPts val="3200"/>
              </a:spcBef>
              <a:spcAft>
                <a:spcPts val="0"/>
              </a:spcAft>
              <a:buClr>
                <a:srgbClr val="3F3F3F"/>
              </a:buClr>
              <a:buSzPts val="2900"/>
              <a:buChar char="❖"/>
              <a:defRPr sz="3200"/>
            </a:lvl1pPr>
            <a:lvl2pPr indent="-393700" lvl="1" marL="914400" algn="l">
              <a:lnSpc>
                <a:spcPct val="100000"/>
              </a:lnSpc>
              <a:spcBef>
                <a:spcPts val="1600"/>
              </a:spcBef>
              <a:spcAft>
                <a:spcPts val="0"/>
              </a:spcAft>
              <a:buSzPts val="2600"/>
              <a:buChar char="❖"/>
              <a:defRPr sz="2900"/>
            </a:lvl2pPr>
            <a:lvl3pPr indent="-381000" lvl="2" marL="1371600" algn="l">
              <a:lnSpc>
                <a:spcPct val="100000"/>
              </a:lnSpc>
              <a:spcBef>
                <a:spcPts val="1600"/>
              </a:spcBef>
              <a:spcAft>
                <a:spcPts val="0"/>
              </a:spcAft>
              <a:buClr>
                <a:srgbClr val="3F3F3F"/>
              </a:buClr>
              <a:buSzPts val="2400"/>
              <a:buChar char="❖"/>
              <a:defRPr sz="2700"/>
            </a:lvl3pPr>
            <a:lvl4pPr indent="-368300" lvl="3" marL="1828800" algn="l">
              <a:lnSpc>
                <a:spcPct val="100000"/>
              </a:lnSpc>
              <a:spcBef>
                <a:spcPts val="1600"/>
              </a:spcBef>
              <a:spcAft>
                <a:spcPts val="0"/>
              </a:spcAft>
              <a:buSzPts val="2200"/>
              <a:buChar char="❖"/>
              <a:defRPr sz="2400"/>
            </a:lvl4pPr>
            <a:lvl5pPr indent="-368300" lvl="4" marL="2286000" algn="l">
              <a:lnSpc>
                <a:spcPct val="100000"/>
              </a:lnSpc>
              <a:spcBef>
                <a:spcPts val="1600"/>
              </a:spcBef>
              <a:spcAft>
                <a:spcPts val="0"/>
              </a:spcAft>
              <a:buClr>
                <a:srgbClr val="3F3F3F"/>
              </a:buClr>
              <a:buSzPts val="2200"/>
              <a:buChar char="❖"/>
              <a:defRPr sz="2400"/>
            </a:lvl5pPr>
            <a:lvl6pPr indent="-349250" lvl="5" marL="2743200" algn="l">
              <a:lnSpc>
                <a:spcPct val="100000"/>
              </a:lnSpc>
              <a:spcBef>
                <a:spcPts val="400"/>
              </a:spcBef>
              <a:spcAft>
                <a:spcPts val="0"/>
              </a:spcAft>
              <a:buSzPts val="1900"/>
              <a:buChar char="❖"/>
              <a:defRPr sz="2100"/>
            </a:lvl6pPr>
            <a:lvl7pPr indent="-349250" lvl="6" marL="3200400" algn="l">
              <a:lnSpc>
                <a:spcPct val="100000"/>
              </a:lnSpc>
              <a:spcBef>
                <a:spcPts val="400"/>
              </a:spcBef>
              <a:spcAft>
                <a:spcPts val="0"/>
              </a:spcAft>
              <a:buClr>
                <a:srgbClr val="3F3F3F"/>
              </a:buClr>
              <a:buSzPts val="1900"/>
              <a:buChar char="❖"/>
              <a:defRPr sz="2100"/>
            </a:lvl7pPr>
            <a:lvl8pPr indent="-349250" lvl="7" marL="3657600" algn="l">
              <a:lnSpc>
                <a:spcPct val="100000"/>
              </a:lnSpc>
              <a:spcBef>
                <a:spcPts val="400"/>
              </a:spcBef>
              <a:spcAft>
                <a:spcPts val="0"/>
              </a:spcAft>
              <a:buSzPts val="1900"/>
              <a:buChar char="❖"/>
              <a:defRPr sz="2100"/>
            </a:lvl8pPr>
            <a:lvl9pPr indent="-349250" lvl="8" marL="4114800" algn="l">
              <a:lnSpc>
                <a:spcPct val="100000"/>
              </a:lnSpc>
              <a:spcBef>
                <a:spcPts val="400"/>
              </a:spcBef>
              <a:spcAft>
                <a:spcPts val="0"/>
              </a:spcAft>
              <a:buClr>
                <a:srgbClr val="3F3F3F"/>
              </a:buClr>
              <a:buSzPts val="1900"/>
              <a:buChar char="❖"/>
              <a:defRPr sz="2100"/>
            </a:lvl9pPr>
          </a:lstStyle>
          <a:p/>
        </p:txBody>
      </p:sp>
      <p:sp>
        <p:nvSpPr>
          <p:cNvPr id="324" name="Google Shape;324;g2b12ad55e79_0_262"/>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25" name="Google Shape;325;g2b12ad55e79_0_262"/>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26" name="Google Shape;326;g2b12ad55e79_0_262"/>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Top and Bottom">
  <p:cSld name="2 Content, Top and Bottom">
    <p:spTree>
      <p:nvGrpSpPr>
        <p:cNvPr id="327" name="Shape 327"/>
        <p:cNvGrpSpPr/>
        <p:nvPr/>
      </p:nvGrpSpPr>
      <p:grpSpPr>
        <a:xfrm>
          <a:off x="0" y="0"/>
          <a:ext cx="0" cy="0"/>
          <a:chOff x="0" y="0"/>
          <a:chExt cx="0" cy="0"/>
        </a:xfrm>
      </p:grpSpPr>
      <p:sp>
        <p:nvSpPr>
          <p:cNvPr id="328" name="Google Shape;328;g2b12ad55e79_0_271"/>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Clr>
                <a:srgbClr val="262626"/>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29" name="Google Shape;329;g2b12ad55e79_0_271"/>
          <p:cNvSpPr txBox="1"/>
          <p:nvPr>
            <p:ph idx="1" type="body"/>
          </p:nvPr>
        </p:nvSpPr>
        <p:spPr>
          <a:xfrm>
            <a:off x="965200" y="1586753"/>
            <a:ext cx="10276500" cy="2231100"/>
          </a:xfrm>
          <a:prstGeom prst="rect">
            <a:avLst/>
          </a:prstGeom>
          <a:noFill/>
          <a:ln>
            <a:noFill/>
          </a:ln>
        </p:spPr>
        <p:txBody>
          <a:bodyPr anchorCtr="0" anchor="t" bIns="60925" lIns="121900" spcFirstLastPara="1" rIns="121900" wrap="square" tIns="60925">
            <a:normAutofit/>
          </a:bodyPr>
          <a:lstStyle>
            <a:lvl1pPr indent="-412750" lvl="0" marL="457200" algn="l">
              <a:lnSpc>
                <a:spcPct val="100000"/>
              </a:lnSpc>
              <a:spcBef>
                <a:spcPts val="3200"/>
              </a:spcBef>
              <a:spcAft>
                <a:spcPts val="0"/>
              </a:spcAft>
              <a:buClr>
                <a:srgbClr val="3F3F3F"/>
              </a:buClr>
              <a:buSzPts val="2900"/>
              <a:buChar char="❖"/>
              <a:defRPr sz="3200"/>
            </a:lvl1pPr>
            <a:lvl2pPr indent="-393700" lvl="1" marL="914400" algn="l">
              <a:lnSpc>
                <a:spcPct val="100000"/>
              </a:lnSpc>
              <a:spcBef>
                <a:spcPts val="1600"/>
              </a:spcBef>
              <a:spcAft>
                <a:spcPts val="0"/>
              </a:spcAft>
              <a:buSzPts val="2600"/>
              <a:buChar char="❖"/>
              <a:defRPr sz="2900"/>
            </a:lvl2pPr>
            <a:lvl3pPr indent="-381000" lvl="2" marL="1371600" algn="l">
              <a:lnSpc>
                <a:spcPct val="100000"/>
              </a:lnSpc>
              <a:spcBef>
                <a:spcPts val="1600"/>
              </a:spcBef>
              <a:spcAft>
                <a:spcPts val="0"/>
              </a:spcAft>
              <a:buClr>
                <a:srgbClr val="3F3F3F"/>
              </a:buClr>
              <a:buSzPts val="2400"/>
              <a:buChar char="❖"/>
              <a:defRPr sz="2700"/>
            </a:lvl3pPr>
            <a:lvl4pPr indent="-368300" lvl="3" marL="1828800" algn="l">
              <a:lnSpc>
                <a:spcPct val="100000"/>
              </a:lnSpc>
              <a:spcBef>
                <a:spcPts val="1600"/>
              </a:spcBef>
              <a:spcAft>
                <a:spcPts val="0"/>
              </a:spcAft>
              <a:buSzPts val="2200"/>
              <a:buChar char="❖"/>
              <a:defRPr sz="2400"/>
            </a:lvl4pPr>
            <a:lvl5pPr indent="-368300" lvl="4" marL="2286000" algn="l">
              <a:lnSpc>
                <a:spcPct val="100000"/>
              </a:lnSpc>
              <a:spcBef>
                <a:spcPts val="1600"/>
              </a:spcBef>
              <a:spcAft>
                <a:spcPts val="0"/>
              </a:spcAft>
              <a:buClr>
                <a:srgbClr val="3F3F3F"/>
              </a:buClr>
              <a:buSzPts val="2200"/>
              <a:buChar char="❖"/>
              <a:defRPr sz="2400"/>
            </a:lvl5pPr>
            <a:lvl6pPr indent="-368300" lvl="5" marL="2743200" algn="l">
              <a:lnSpc>
                <a:spcPct val="100000"/>
              </a:lnSpc>
              <a:spcBef>
                <a:spcPts val="500"/>
              </a:spcBef>
              <a:spcAft>
                <a:spcPts val="0"/>
              </a:spcAft>
              <a:buSzPts val="2200"/>
              <a:buChar char="❖"/>
              <a:defRPr sz="2400"/>
            </a:lvl6pPr>
            <a:lvl7pPr indent="-368300" lvl="6" marL="3200400" algn="l">
              <a:lnSpc>
                <a:spcPct val="100000"/>
              </a:lnSpc>
              <a:spcBef>
                <a:spcPts val="500"/>
              </a:spcBef>
              <a:spcAft>
                <a:spcPts val="0"/>
              </a:spcAft>
              <a:buClr>
                <a:srgbClr val="3F3F3F"/>
              </a:buClr>
              <a:buSzPts val="2200"/>
              <a:buChar char="❖"/>
              <a:defRPr sz="2400"/>
            </a:lvl7pPr>
            <a:lvl8pPr indent="-368300" lvl="7" marL="3657600" algn="l">
              <a:lnSpc>
                <a:spcPct val="100000"/>
              </a:lnSpc>
              <a:spcBef>
                <a:spcPts val="500"/>
              </a:spcBef>
              <a:spcAft>
                <a:spcPts val="0"/>
              </a:spcAft>
              <a:buSzPts val="2200"/>
              <a:buChar char="❖"/>
              <a:defRPr sz="2400"/>
            </a:lvl8pPr>
            <a:lvl9pPr indent="-368300" lvl="8" marL="4114800" algn="l">
              <a:lnSpc>
                <a:spcPct val="100000"/>
              </a:lnSpc>
              <a:spcBef>
                <a:spcPts val="500"/>
              </a:spcBef>
              <a:spcAft>
                <a:spcPts val="0"/>
              </a:spcAft>
              <a:buClr>
                <a:srgbClr val="3F3F3F"/>
              </a:buClr>
              <a:buSzPts val="2200"/>
              <a:buChar char="❖"/>
              <a:defRPr sz="2400"/>
            </a:lvl9pPr>
          </a:lstStyle>
          <a:p/>
        </p:txBody>
      </p:sp>
      <p:sp>
        <p:nvSpPr>
          <p:cNvPr id="330" name="Google Shape;330;g2b12ad55e79_0_271"/>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31" name="Google Shape;331;g2b12ad55e79_0_271"/>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32" name="Google Shape;332;g2b12ad55e79_0_271"/>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
        <p:nvSpPr>
          <p:cNvPr id="333" name="Google Shape;333;g2b12ad55e79_0_271"/>
          <p:cNvSpPr txBox="1"/>
          <p:nvPr>
            <p:ph idx="2" type="body"/>
          </p:nvPr>
        </p:nvSpPr>
        <p:spPr>
          <a:xfrm>
            <a:off x="965200" y="3914171"/>
            <a:ext cx="10276500" cy="2231100"/>
          </a:xfrm>
          <a:prstGeom prst="rect">
            <a:avLst/>
          </a:prstGeom>
          <a:noFill/>
          <a:ln>
            <a:noFill/>
          </a:ln>
        </p:spPr>
        <p:txBody>
          <a:bodyPr anchorCtr="0" anchor="t" bIns="60925" lIns="121900" spcFirstLastPara="1" rIns="121900" wrap="square" tIns="60925">
            <a:normAutofit/>
          </a:bodyPr>
          <a:lstStyle>
            <a:lvl1pPr indent="-412750" lvl="0" marL="457200" algn="l">
              <a:lnSpc>
                <a:spcPct val="100000"/>
              </a:lnSpc>
              <a:spcBef>
                <a:spcPts val="3200"/>
              </a:spcBef>
              <a:spcAft>
                <a:spcPts val="0"/>
              </a:spcAft>
              <a:buClr>
                <a:srgbClr val="3F3F3F"/>
              </a:buClr>
              <a:buSzPts val="2900"/>
              <a:buChar char="❖"/>
              <a:defRPr sz="3200"/>
            </a:lvl1pPr>
            <a:lvl2pPr indent="-393700" lvl="1" marL="914400" algn="l">
              <a:lnSpc>
                <a:spcPct val="100000"/>
              </a:lnSpc>
              <a:spcBef>
                <a:spcPts val="1600"/>
              </a:spcBef>
              <a:spcAft>
                <a:spcPts val="0"/>
              </a:spcAft>
              <a:buSzPts val="2600"/>
              <a:buChar char="❖"/>
              <a:defRPr sz="2900"/>
            </a:lvl2pPr>
            <a:lvl3pPr indent="-381000" lvl="2" marL="1371600" algn="l">
              <a:lnSpc>
                <a:spcPct val="100000"/>
              </a:lnSpc>
              <a:spcBef>
                <a:spcPts val="1600"/>
              </a:spcBef>
              <a:spcAft>
                <a:spcPts val="0"/>
              </a:spcAft>
              <a:buClr>
                <a:srgbClr val="3F3F3F"/>
              </a:buClr>
              <a:buSzPts val="2400"/>
              <a:buChar char="❖"/>
              <a:defRPr sz="2700"/>
            </a:lvl3pPr>
            <a:lvl4pPr indent="-368300" lvl="3" marL="1828800" algn="l">
              <a:lnSpc>
                <a:spcPct val="100000"/>
              </a:lnSpc>
              <a:spcBef>
                <a:spcPts val="1600"/>
              </a:spcBef>
              <a:spcAft>
                <a:spcPts val="0"/>
              </a:spcAft>
              <a:buSzPts val="2200"/>
              <a:buChar char="❖"/>
              <a:defRPr sz="2400"/>
            </a:lvl4pPr>
            <a:lvl5pPr indent="-368300" lvl="4" marL="2286000" algn="l">
              <a:lnSpc>
                <a:spcPct val="100000"/>
              </a:lnSpc>
              <a:spcBef>
                <a:spcPts val="1600"/>
              </a:spcBef>
              <a:spcAft>
                <a:spcPts val="0"/>
              </a:spcAft>
              <a:buClr>
                <a:srgbClr val="3F3F3F"/>
              </a:buClr>
              <a:buSzPts val="2200"/>
              <a:buChar char="❖"/>
              <a:defRPr sz="2400"/>
            </a:lvl5pPr>
            <a:lvl6pPr indent="-368300" lvl="5" marL="2743200" algn="l">
              <a:lnSpc>
                <a:spcPct val="100000"/>
              </a:lnSpc>
              <a:spcBef>
                <a:spcPts val="500"/>
              </a:spcBef>
              <a:spcAft>
                <a:spcPts val="0"/>
              </a:spcAft>
              <a:buSzPts val="2200"/>
              <a:buChar char="❖"/>
              <a:defRPr sz="2400"/>
            </a:lvl6pPr>
            <a:lvl7pPr indent="-368300" lvl="6" marL="3200400" algn="l">
              <a:lnSpc>
                <a:spcPct val="100000"/>
              </a:lnSpc>
              <a:spcBef>
                <a:spcPts val="500"/>
              </a:spcBef>
              <a:spcAft>
                <a:spcPts val="0"/>
              </a:spcAft>
              <a:buClr>
                <a:srgbClr val="3F3F3F"/>
              </a:buClr>
              <a:buSzPts val="2200"/>
              <a:buChar char="❖"/>
              <a:defRPr sz="2400"/>
            </a:lvl7pPr>
            <a:lvl8pPr indent="-368300" lvl="7" marL="3657600" algn="l">
              <a:lnSpc>
                <a:spcPct val="100000"/>
              </a:lnSpc>
              <a:spcBef>
                <a:spcPts val="500"/>
              </a:spcBef>
              <a:spcAft>
                <a:spcPts val="0"/>
              </a:spcAft>
              <a:buSzPts val="2200"/>
              <a:buChar char="❖"/>
              <a:defRPr sz="2400"/>
            </a:lvl8pPr>
            <a:lvl9pPr indent="-368300" lvl="8" marL="4114800" algn="l">
              <a:lnSpc>
                <a:spcPct val="100000"/>
              </a:lnSpc>
              <a:spcBef>
                <a:spcPts val="500"/>
              </a:spcBef>
              <a:spcAft>
                <a:spcPts val="0"/>
              </a:spcAft>
              <a:buClr>
                <a:srgbClr val="3F3F3F"/>
              </a:buClr>
              <a:buSzPts val="2200"/>
              <a:buChar char="❖"/>
              <a:defRPr sz="24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p:cSld name="3 Content">
    <p:spTree>
      <p:nvGrpSpPr>
        <p:cNvPr id="334" name="Shape 334"/>
        <p:cNvGrpSpPr/>
        <p:nvPr/>
      </p:nvGrpSpPr>
      <p:grpSpPr>
        <a:xfrm>
          <a:off x="0" y="0"/>
          <a:ext cx="0" cy="0"/>
          <a:chOff x="0" y="0"/>
          <a:chExt cx="0" cy="0"/>
        </a:xfrm>
      </p:grpSpPr>
      <p:sp>
        <p:nvSpPr>
          <p:cNvPr id="335" name="Google Shape;335;g2b12ad55e79_0_278"/>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Clr>
                <a:srgbClr val="262626"/>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36" name="Google Shape;336;g2b12ad55e79_0_278"/>
          <p:cNvSpPr txBox="1"/>
          <p:nvPr>
            <p:ph idx="1" type="body"/>
          </p:nvPr>
        </p:nvSpPr>
        <p:spPr>
          <a:xfrm>
            <a:off x="965200" y="1586753"/>
            <a:ext cx="5035200" cy="4584000"/>
          </a:xfrm>
          <a:prstGeom prst="rect">
            <a:avLst/>
          </a:prstGeom>
          <a:noFill/>
          <a:ln>
            <a:noFill/>
          </a:ln>
        </p:spPr>
        <p:txBody>
          <a:bodyPr anchorCtr="0" anchor="t" bIns="60925" lIns="121900" spcFirstLastPara="1" rIns="121900" wrap="square" tIns="60925">
            <a:normAutofit/>
          </a:bodyPr>
          <a:lstStyle>
            <a:lvl1pPr indent="-412750" lvl="0" marL="457200" algn="l">
              <a:lnSpc>
                <a:spcPct val="100000"/>
              </a:lnSpc>
              <a:spcBef>
                <a:spcPts val="3200"/>
              </a:spcBef>
              <a:spcAft>
                <a:spcPts val="0"/>
              </a:spcAft>
              <a:buClr>
                <a:srgbClr val="3F3F3F"/>
              </a:buClr>
              <a:buSzPts val="2900"/>
              <a:buChar char="❖"/>
              <a:defRPr sz="3200"/>
            </a:lvl1pPr>
            <a:lvl2pPr indent="-393700" lvl="1" marL="914400" algn="l">
              <a:lnSpc>
                <a:spcPct val="100000"/>
              </a:lnSpc>
              <a:spcBef>
                <a:spcPts val="1600"/>
              </a:spcBef>
              <a:spcAft>
                <a:spcPts val="0"/>
              </a:spcAft>
              <a:buSzPts val="2600"/>
              <a:buChar char="❖"/>
              <a:defRPr sz="2900"/>
            </a:lvl2pPr>
            <a:lvl3pPr indent="-381000" lvl="2" marL="1371600" algn="l">
              <a:lnSpc>
                <a:spcPct val="100000"/>
              </a:lnSpc>
              <a:spcBef>
                <a:spcPts val="1600"/>
              </a:spcBef>
              <a:spcAft>
                <a:spcPts val="0"/>
              </a:spcAft>
              <a:buClr>
                <a:srgbClr val="3F3F3F"/>
              </a:buClr>
              <a:buSzPts val="2400"/>
              <a:buChar char="❖"/>
              <a:defRPr sz="2700"/>
            </a:lvl3pPr>
            <a:lvl4pPr indent="-368300" lvl="3" marL="1828800" algn="l">
              <a:lnSpc>
                <a:spcPct val="100000"/>
              </a:lnSpc>
              <a:spcBef>
                <a:spcPts val="1600"/>
              </a:spcBef>
              <a:spcAft>
                <a:spcPts val="0"/>
              </a:spcAft>
              <a:buSzPts val="2200"/>
              <a:buChar char="❖"/>
              <a:defRPr sz="2400"/>
            </a:lvl4pPr>
            <a:lvl5pPr indent="-368300" lvl="4" marL="2286000" algn="l">
              <a:lnSpc>
                <a:spcPct val="100000"/>
              </a:lnSpc>
              <a:spcBef>
                <a:spcPts val="1600"/>
              </a:spcBef>
              <a:spcAft>
                <a:spcPts val="0"/>
              </a:spcAft>
              <a:buClr>
                <a:srgbClr val="3F3F3F"/>
              </a:buClr>
              <a:buSzPts val="2200"/>
              <a:buChar char="❖"/>
              <a:defRPr sz="2400"/>
            </a:lvl5pPr>
            <a:lvl6pPr indent="-368300" lvl="5" marL="2743200" algn="l">
              <a:lnSpc>
                <a:spcPct val="100000"/>
              </a:lnSpc>
              <a:spcBef>
                <a:spcPts val="500"/>
              </a:spcBef>
              <a:spcAft>
                <a:spcPts val="0"/>
              </a:spcAft>
              <a:buSzPts val="2200"/>
              <a:buChar char="❖"/>
              <a:defRPr sz="2400"/>
            </a:lvl6pPr>
            <a:lvl7pPr indent="-368300" lvl="6" marL="3200400" algn="l">
              <a:lnSpc>
                <a:spcPct val="100000"/>
              </a:lnSpc>
              <a:spcBef>
                <a:spcPts val="500"/>
              </a:spcBef>
              <a:spcAft>
                <a:spcPts val="0"/>
              </a:spcAft>
              <a:buClr>
                <a:srgbClr val="3F3F3F"/>
              </a:buClr>
              <a:buSzPts val="2200"/>
              <a:buChar char="❖"/>
              <a:defRPr sz="2400"/>
            </a:lvl7pPr>
            <a:lvl8pPr indent="-368300" lvl="7" marL="3657600" algn="l">
              <a:lnSpc>
                <a:spcPct val="100000"/>
              </a:lnSpc>
              <a:spcBef>
                <a:spcPts val="500"/>
              </a:spcBef>
              <a:spcAft>
                <a:spcPts val="0"/>
              </a:spcAft>
              <a:buSzPts val="2200"/>
              <a:buChar char="❖"/>
              <a:defRPr sz="2400"/>
            </a:lvl8pPr>
            <a:lvl9pPr indent="-368300" lvl="8" marL="4114800" algn="l">
              <a:lnSpc>
                <a:spcPct val="100000"/>
              </a:lnSpc>
              <a:spcBef>
                <a:spcPts val="500"/>
              </a:spcBef>
              <a:spcAft>
                <a:spcPts val="0"/>
              </a:spcAft>
              <a:buClr>
                <a:srgbClr val="3F3F3F"/>
              </a:buClr>
              <a:buSzPts val="2200"/>
              <a:buChar char="❖"/>
              <a:defRPr sz="2400"/>
            </a:lvl9pPr>
          </a:lstStyle>
          <a:p/>
        </p:txBody>
      </p:sp>
      <p:sp>
        <p:nvSpPr>
          <p:cNvPr id="337" name="Google Shape;337;g2b12ad55e79_0_278"/>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38" name="Google Shape;338;g2b12ad55e79_0_278"/>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39" name="Google Shape;339;g2b12ad55e79_0_278"/>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
        <p:nvSpPr>
          <p:cNvPr id="340" name="Google Shape;340;g2b12ad55e79_0_278"/>
          <p:cNvSpPr txBox="1"/>
          <p:nvPr>
            <p:ph idx="2" type="body"/>
          </p:nvPr>
        </p:nvSpPr>
        <p:spPr>
          <a:xfrm>
            <a:off x="6197600" y="1586753"/>
            <a:ext cx="5035200" cy="2232300"/>
          </a:xfrm>
          <a:prstGeom prst="rect">
            <a:avLst/>
          </a:prstGeom>
          <a:noFill/>
          <a:ln>
            <a:noFill/>
          </a:ln>
        </p:spPr>
        <p:txBody>
          <a:bodyPr anchorCtr="0" anchor="t" bIns="60925" lIns="121900" spcFirstLastPara="1" rIns="121900" wrap="square" tIns="60925">
            <a:normAutofit/>
          </a:bodyPr>
          <a:lstStyle>
            <a:lvl1pPr indent="-412750" lvl="0" marL="457200" algn="l">
              <a:lnSpc>
                <a:spcPct val="100000"/>
              </a:lnSpc>
              <a:spcBef>
                <a:spcPts val="3200"/>
              </a:spcBef>
              <a:spcAft>
                <a:spcPts val="0"/>
              </a:spcAft>
              <a:buClr>
                <a:srgbClr val="3F3F3F"/>
              </a:buClr>
              <a:buSzPts val="2900"/>
              <a:buChar char="❖"/>
              <a:defRPr sz="3200"/>
            </a:lvl1pPr>
            <a:lvl2pPr indent="-393700" lvl="1" marL="914400" algn="l">
              <a:lnSpc>
                <a:spcPct val="100000"/>
              </a:lnSpc>
              <a:spcBef>
                <a:spcPts val="1600"/>
              </a:spcBef>
              <a:spcAft>
                <a:spcPts val="0"/>
              </a:spcAft>
              <a:buSzPts val="2600"/>
              <a:buChar char="❖"/>
              <a:defRPr sz="2900"/>
            </a:lvl2pPr>
            <a:lvl3pPr indent="-381000" lvl="2" marL="1371600" algn="l">
              <a:lnSpc>
                <a:spcPct val="100000"/>
              </a:lnSpc>
              <a:spcBef>
                <a:spcPts val="1600"/>
              </a:spcBef>
              <a:spcAft>
                <a:spcPts val="0"/>
              </a:spcAft>
              <a:buClr>
                <a:srgbClr val="3F3F3F"/>
              </a:buClr>
              <a:buSzPts val="2400"/>
              <a:buChar char="❖"/>
              <a:defRPr sz="2700"/>
            </a:lvl3pPr>
            <a:lvl4pPr indent="-368300" lvl="3" marL="1828800" algn="l">
              <a:lnSpc>
                <a:spcPct val="100000"/>
              </a:lnSpc>
              <a:spcBef>
                <a:spcPts val="1600"/>
              </a:spcBef>
              <a:spcAft>
                <a:spcPts val="0"/>
              </a:spcAft>
              <a:buSzPts val="2200"/>
              <a:buChar char="❖"/>
              <a:defRPr sz="2400"/>
            </a:lvl4pPr>
            <a:lvl5pPr indent="-368300" lvl="4" marL="2286000" algn="l">
              <a:lnSpc>
                <a:spcPct val="100000"/>
              </a:lnSpc>
              <a:spcBef>
                <a:spcPts val="1600"/>
              </a:spcBef>
              <a:spcAft>
                <a:spcPts val="0"/>
              </a:spcAft>
              <a:buClr>
                <a:srgbClr val="3F3F3F"/>
              </a:buClr>
              <a:buSzPts val="2200"/>
              <a:buChar char="❖"/>
              <a:defRPr sz="2400"/>
            </a:lvl5pPr>
            <a:lvl6pPr indent="-368300" lvl="5" marL="2743200" algn="l">
              <a:lnSpc>
                <a:spcPct val="100000"/>
              </a:lnSpc>
              <a:spcBef>
                <a:spcPts val="500"/>
              </a:spcBef>
              <a:spcAft>
                <a:spcPts val="0"/>
              </a:spcAft>
              <a:buSzPts val="2200"/>
              <a:buChar char="❖"/>
              <a:defRPr sz="2400"/>
            </a:lvl6pPr>
            <a:lvl7pPr indent="-368300" lvl="6" marL="3200400" algn="l">
              <a:lnSpc>
                <a:spcPct val="100000"/>
              </a:lnSpc>
              <a:spcBef>
                <a:spcPts val="500"/>
              </a:spcBef>
              <a:spcAft>
                <a:spcPts val="0"/>
              </a:spcAft>
              <a:buClr>
                <a:srgbClr val="3F3F3F"/>
              </a:buClr>
              <a:buSzPts val="2200"/>
              <a:buChar char="❖"/>
              <a:defRPr sz="2400"/>
            </a:lvl7pPr>
            <a:lvl8pPr indent="-368300" lvl="7" marL="3657600" algn="l">
              <a:lnSpc>
                <a:spcPct val="100000"/>
              </a:lnSpc>
              <a:spcBef>
                <a:spcPts val="500"/>
              </a:spcBef>
              <a:spcAft>
                <a:spcPts val="0"/>
              </a:spcAft>
              <a:buSzPts val="2200"/>
              <a:buChar char="❖"/>
              <a:defRPr sz="2400"/>
            </a:lvl8pPr>
            <a:lvl9pPr indent="-368300" lvl="8" marL="4114800" algn="l">
              <a:lnSpc>
                <a:spcPct val="100000"/>
              </a:lnSpc>
              <a:spcBef>
                <a:spcPts val="500"/>
              </a:spcBef>
              <a:spcAft>
                <a:spcPts val="0"/>
              </a:spcAft>
              <a:buClr>
                <a:srgbClr val="3F3F3F"/>
              </a:buClr>
              <a:buSzPts val="2200"/>
              <a:buChar char="❖"/>
              <a:defRPr sz="2400"/>
            </a:lvl9pPr>
          </a:lstStyle>
          <a:p/>
        </p:txBody>
      </p:sp>
      <p:sp>
        <p:nvSpPr>
          <p:cNvPr id="341" name="Google Shape;341;g2b12ad55e79_0_278"/>
          <p:cNvSpPr txBox="1"/>
          <p:nvPr>
            <p:ph idx="3" type="body"/>
          </p:nvPr>
        </p:nvSpPr>
        <p:spPr>
          <a:xfrm>
            <a:off x="6197600" y="3913093"/>
            <a:ext cx="5035200" cy="2232300"/>
          </a:xfrm>
          <a:prstGeom prst="rect">
            <a:avLst/>
          </a:prstGeom>
          <a:noFill/>
          <a:ln>
            <a:noFill/>
          </a:ln>
        </p:spPr>
        <p:txBody>
          <a:bodyPr anchorCtr="0" anchor="t" bIns="60925" lIns="121900" spcFirstLastPara="1" rIns="121900" wrap="square" tIns="60925">
            <a:normAutofit/>
          </a:bodyPr>
          <a:lstStyle>
            <a:lvl1pPr indent="-412750" lvl="0" marL="457200" algn="l">
              <a:lnSpc>
                <a:spcPct val="100000"/>
              </a:lnSpc>
              <a:spcBef>
                <a:spcPts val="3200"/>
              </a:spcBef>
              <a:spcAft>
                <a:spcPts val="0"/>
              </a:spcAft>
              <a:buClr>
                <a:srgbClr val="3F3F3F"/>
              </a:buClr>
              <a:buSzPts val="2900"/>
              <a:buChar char="❖"/>
              <a:defRPr sz="3200"/>
            </a:lvl1pPr>
            <a:lvl2pPr indent="-393700" lvl="1" marL="914400" algn="l">
              <a:lnSpc>
                <a:spcPct val="100000"/>
              </a:lnSpc>
              <a:spcBef>
                <a:spcPts val="1600"/>
              </a:spcBef>
              <a:spcAft>
                <a:spcPts val="0"/>
              </a:spcAft>
              <a:buSzPts val="2600"/>
              <a:buChar char="❖"/>
              <a:defRPr sz="2900"/>
            </a:lvl2pPr>
            <a:lvl3pPr indent="-381000" lvl="2" marL="1371600" algn="l">
              <a:lnSpc>
                <a:spcPct val="100000"/>
              </a:lnSpc>
              <a:spcBef>
                <a:spcPts val="1600"/>
              </a:spcBef>
              <a:spcAft>
                <a:spcPts val="0"/>
              </a:spcAft>
              <a:buClr>
                <a:srgbClr val="3F3F3F"/>
              </a:buClr>
              <a:buSzPts val="2400"/>
              <a:buChar char="❖"/>
              <a:defRPr sz="2700"/>
            </a:lvl3pPr>
            <a:lvl4pPr indent="-368300" lvl="3" marL="1828800" algn="l">
              <a:lnSpc>
                <a:spcPct val="100000"/>
              </a:lnSpc>
              <a:spcBef>
                <a:spcPts val="1600"/>
              </a:spcBef>
              <a:spcAft>
                <a:spcPts val="0"/>
              </a:spcAft>
              <a:buSzPts val="2200"/>
              <a:buChar char="❖"/>
              <a:defRPr sz="2400"/>
            </a:lvl4pPr>
            <a:lvl5pPr indent="-368300" lvl="4" marL="2286000" algn="l">
              <a:lnSpc>
                <a:spcPct val="100000"/>
              </a:lnSpc>
              <a:spcBef>
                <a:spcPts val="1600"/>
              </a:spcBef>
              <a:spcAft>
                <a:spcPts val="0"/>
              </a:spcAft>
              <a:buClr>
                <a:srgbClr val="3F3F3F"/>
              </a:buClr>
              <a:buSzPts val="2200"/>
              <a:buChar char="❖"/>
              <a:defRPr sz="2400"/>
            </a:lvl5pPr>
            <a:lvl6pPr indent="-368300" lvl="5" marL="2743200" algn="l">
              <a:lnSpc>
                <a:spcPct val="100000"/>
              </a:lnSpc>
              <a:spcBef>
                <a:spcPts val="500"/>
              </a:spcBef>
              <a:spcAft>
                <a:spcPts val="0"/>
              </a:spcAft>
              <a:buSzPts val="2200"/>
              <a:buChar char="❖"/>
              <a:defRPr sz="2400"/>
            </a:lvl6pPr>
            <a:lvl7pPr indent="-368300" lvl="6" marL="3200400" algn="l">
              <a:lnSpc>
                <a:spcPct val="100000"/>
              </a:lnSpc>
              <a:spcBef>
                <a:spcPts val="500"/>
              </a:spcBef>
              <a:spcAft>
                <a:spcPts val="0"/>
              </a:spcAft>
              <a:buClr>
                <a:srgbClr val="3F3F3F"/>
              </a:buClr>
              <a:buSzPts val="2200"/>
              <a:buChar char="❖"/>
              <a:defRPr sz="2400"/>
            </a:lvl7pPr>
            <a:lvl8pPr indent="-368300" lvl="7" marL="3657600" algn="l">
              <a:lnSpc>
                <a:spcPct val="100000"/>
              </a:lnSpc>
              <a:spcBef>
                <a:spcPts val="500"/>
              </a:spcBef>
              <a:spcAft>
                <a:spcPts val="0"/>
              </a:spcAft>
              <a:buSzPts val="2200"/>
              <a:buChar char="❖"/>
              <a:defRPr sz="2400"/>
            </a:lvl8pPr>
            <a:lvl9pPr indent="-368300" lvl="8" marL="4114800" algn="l">
              <a:lnSpc>
                <a:spcPct val="100000"/>
              </a:lnSpc>
              <a:spcBef>
                <a:spcPts val="500"/>
              </a:spcBef>
              <a:spcAft>
                <a:spcPts val="0"/>
              </a:spcAft>
              <a:buClr>
                <a:srgbClr val="3F3F3F"/>
              </a:buClr>
              <a:buSzPts val="2200"/>
              <a:buChar char="❖"/>
              <a:defRPr sz="24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p:cSld name="4 Content">
    <p:spTree>
      <p:nvGrpSpPr>
        <p:cNvPr id="342" name="Shape 342"/>
        <p:cNvGrpSpPr/>
        <p:nvPr/>
      </p:nvGrpSpPr>
      <p:grpSpPr>
        <a:xfrm>
          <a:off x="0" y="0"/>
          <a:ext cx="0" cy="0"/>
          <a:chOff x="0" y="0"/>
          <a:chExt cx="0" cy="0"/>
        </a:xfrm>
      </p:grpSpPr>
      <p:sp>
        <p:nvSpPr>
          <p:cNvPr id="343" name="Google Shape;343;g2b12ad55e79_0_286"/>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Clr>
                <a:srgbClr val="262626"/>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44" name="Google Shape;344;g2b12ad55e79_0_286"/>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45" name="Google Shape;345;g2b12ad55e79_0_286"/>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46" name="Google Shape;346;g2b12ad55e79_0_286"/>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
        <p:nvSpPr>
          <p:cNvPr id="347" name="Google Shape;347;g2b12ad55e79_0_286"/>
          <p:cNvSpPr txBox="1"/>
          <p:nvPr>
            <p:ph idx="1" type="body"/>
          </p:nvPr>
        </p:nvSpPr>
        <p:spPr>
          <a:xfrm>
            <a:off x="965200" y="1586753"/>
            <a:ext cx="5035200" cy="2232300"/>
          </a:xfrm>
          <a:prstGeom prst="rect">
            <a:avLst/>
          </a:prstGeom>
          <a:noFill/>
          <a:ln>
            <a:noFill/>
          </a:ln>
        </p:spPr>
        <p:txBody>
          <a:bodyPr anchorCtr="0" anchor="t" bIns="60925" lIns="121900" spcFirstLastPara="1" rIns="121900" wrap="square" tIns="60925">
            <a:normAutofit/>
          </a:bodyPr>
          <a:lstStyle>
            <a:lvl1pPr indent="-412750" lvl="0" marL="457200" algn="l">
              <a:lnSpc>
                <a:spcPct val="100000"/>
              </a:lnSpc>
              <a:spcBef>
                <a:spcPts val="3200"/>
              </a:spcBef>
              <a:spcAft>
                <a:spcPts val="0"/>
              </a:spcAft>
              <a:buClr>
                <a:srgbClr val="3F3F3F"/>
              </a:buClr>
              <a:buSzPts val="2900"/>
              <a:buChar char="❖"/>
              <a:defRPr sz="3200"/>
            </a:lvl1pPr>
            <a:lvl2pPr indent="-393700" lvl="1" marL="914400" algn="l">
              <a:lnSpc>
                <a:spcPct val="100000"/>
              </a:lnSpc>
              <a:spcBef>
                <a:spcPts val="1600"/>
              </a:spcBef>
              <a:spcAft>
                <a:spcPts val="0"/>
              </a:spcAft>
              <a:buSzPts val="2600"/>
              <a:buChar char="❖"/>
              <a:defRPr sz="2900"/>
            </a:lvl2pPr>
            <a:lvl3pPr indent="-381000" lvl="2" marL="1371600" algn="l">
              <a:lnSpc>
                <a:spcPct val="100000"/>
              </a:lnSpc>
              <a:spcBef>
                <a:spcPts val="1600"/>
              </a:spcBef>
              <a:spcAft>
                <a:spcPts val="0"/>
              </a:spcAft>
              <a:buClr>
                <a:srgbClr val="3F3F3F"/>
              </a:buClr>
              <a:buSzPts val="2400"/>
              <a:buChar char="❖"/>
              <a:defRPr sz="2700"/>
            </a:lvl3pPr>
            <a:lvl4pPr indent="-368300" lvl="3" marL="1828800" algn="l">
              <a:lnSpc>
                <a:spcPct val="100000"/>
              </a:lnSpc>
              <a:spcBef>
                <a:spcPts val="1600"/>
              </a:spcBef>
              <a:spcAft>
                <a:spcPts val="0"/>
              </a:spcAft>
              <a:buSzPts val="2200"/>
              <a:buChar char="❖"/>
              <a:defRPr sz="2400"/>
            </a:lvl4pPr>
            <a:lvl5pPr indent="-368300" lvl="4" marL="2286000" algn="l">
              <a:lnSpc>
                <a:spcPct val="100000"/>
              </a:lnSpc>
              <a:spcBef>
                <a:spcPts val="1600"/>
              </a:spcBef>
              <a:spcAft>
                <a:spcPts val="0"/>
              </a:spcAft>
              <a:buClr>
                <a:srgbClr val="3F3F3F"/>
              </a:buClr>
              <a:buSzPts val="2200"/>
              <a:buChar char="❖"/>
              <a:defRPr sz="2400"/>
            </a:lvl5pPr>
            <a:lvl6pPr indent="-368300" lvl="5" marL="2743200" algn="l">
              <a:lnSpc>
                <a:spcPct val="100000"/>
              </a:lnSpc>
              <a:spcBef>
                <a:spcPts val="500"/>
              </a:spcBef>
              <a:spcAft>
                <a:spcPts val="0"/>
              </a:spcAft>
              <a:buSzPts val="2200"/>
              <a:buChar char="❖"/>
              <a:defRPr sz="2400"/>
            </a:lvl6pPr>
            <a:lvl7pPr indent="-368300" lvl="6" marL="3200400" algn="l">
              <a:lnSpc>
                <a:spcPct val="100000"/>
              </a:lnSpc>
              <a:spcBef>
                <a:spcPts val="500"/>
              </a:spcBef>
              <a:spcAft>
                <a:spcPts val="0"/>
              </a:spcAft>
              <a:buClr>
                <a:srgbClr val="3F3F3F"/>
              </a:buClr>
              <a:buSzPts val="2200"/>
              <a:buChar char="❖"/>
              <a:defRPr sz="2400"/>
            </a:lvl7pPr>
            <a:lvl8pPr indent="-368300" lvl="7" marL="3657600" algn="l">
              <a:lnSpc>
                <a:spcPct val="100000"/>
              </a:lnSpc>
              <a:spcBef>
                <a:spcPts val="500"/>
              </a:spcBef>
              <a:spcAft>
                <a:spcPts val="0"/>
              </a:spcAft>
              <a:buSzPts val="2200"/>
              <a:buChar char="❖"/>
              <a:defRPr sz="2400"/>
            </a:lvl8pPr>
            <a:lvl9pPr indent="-368300" lvl="8" marL="4114800" algn="l">
              <a:lnSpc>
                <a:spcPct val="100000"/>
              </a:lnSpc>
              <a:spcBef>
                <a:spcPts val="500"/>
              </a:spcBef>
              <a:spcAft>
                <a:spcPts val="0"/>
              </a:spcAft>
              <a:buClr>
                <a:srgbClr val="3F3F3F"/>
              </a:buClr>
              <a:buSzPts val="2200"/>
              <a:buChar char="❖"/>
              <a:defRPr sz="2400"/>
            </a:lvl9pPr>
          </a:lstStyle>
          <a:p/>
        </p:txBody>
      </p:sp>
      <p:sp>
        <p:nvSpPr>
          <p:cNvPr id="348" name="Google Shape;348;g2b12ad55e79_0_286"/>
          <p:cNvSpPr txBox="1"/>
          <p:nvPr>
            <p:ph idx="2" type="body"/>
          </p:nvPr>
        </p:nvSpPr>
        <p:spPr>
          <a:xfrm>
            <a:off x="6197600" y="1586753"/>
            <a:ext cx="5035200" cy="2232300"/>
          </a:xfrm>
          <a:prstGeom prst="rect">
            <a:avLst/>
          </a:prstGeom>
          <a:noFill/>
          <a:ln>
            <a:noFill/>
          </a:ln>
        </p:spPr>
        <p:txBody>
          <a:bodyPr anchorCtr="0" anchor="t" bIns="60925" lIns="121900" spcFirstLastPara="1" rIns="121900" wrap="square" tIns="60925">
            <a:normAutofit/>
          </a:bodyPr>
          <a:lstStyle>
            <a:lvl1pPr indent="-412750" lvl="0" marL="457200" algn="l">
              <a:lnSpc>
                <a:spcPct val="100000"/>
              </a:lnSpc>
              <a:spcBef>
                <a:spcPts val="3200"/>
              </a:spcBef>
              <a:spcAft>
                <a:spcPts val="0"/>
              </a:spcAft>
              <a:buClr>
                <a:srgbClr val="3F3F3F"/>
              </a:buClr>
              <a:buSzPts val="2900"/>
              <a:buChar char="❖"/>
              <a:defRPr sz="3200"/>
            </a:lvl1pPr>
            <a:lvl2pPr indent="-393700" lvl="1" marL="914400" algn="l">
              <a:lnSpc>
                <a:spcPct val="100000"/>
              </a:lnSpc>
              <a:spcBef>
                <a:spcPts val="1600"/>
              </a:spcBef>
              <a:spcAft>
                <a:spcPts val="0"/>
              </a:spcAft>
              <a:buSzPts val="2600"/>
              <a:buChar char="❖"/>
              <a:defRPr sz="2900"/>
            </a:lvl2pPr>
            <a:lvl3pPr indent="-381000" lvl="2" marL="1371600" algn="l">
              <a:lnSpc>
                <a:spcPct val="100000"/>
              </a:lnSpc>
              <a:spcBef>
                <a:spcPts val="1600"/>
              </a:spcBef>
              <a:spcAft>
                <a:spcPts val="0"/>
              </a:spcAft>
              <a:buClr>
                <a:srgbClr val="3F3F3F"/>
              </a:buClr>
              <a:buSzPts val="2400"/>
              <a:buChar char="❖"/>
              <a:defRPr sz="2700"/>
            </a:lvl3pPr>
            <a:lvl4pPr indent="-368300" lvl="3" marL="1828800" algn="l">
              <a:lnSpc>
                <a:spcPct val="100000"/>
              </a:lnSpc>
              <a:spcBef>
                <a:spcPts val="1600"/>
              </a:spcBef>
              <a:spcAft>
                <a:spcPts val="0"/>
              </a:spcAft>
              <a:buSzPts val="2200"/>
              <a:buChar char="❖"/>
              <a:defRPr sz="2400"/>
            </a:lvl4pPr>
            <a:lvl5pPr indent="-368300" lvl="4" marL="2286000" algn="l">
              <a:lnSpc>
                <a:spcPct val="100000"/>
              </a:lnSpc>
              <a:spcBef>
                <a:spcPts val="1600"/>
              </a:spcBef>
              <a:spcAft>
                <a:spcPts val="0"/>
              </a:spcAft>
              <a:buClr>
                <a:srgbClr val="3F3F3F"/>
              </a:buClr>
              <a:buSzPts val="2200"/>
              <a:buChar char="❖"/>
              <a:defRPr sz="2400"/>
            </a:lvl5pPr>
            <a:lvl6pPr indent="-368300" lvl="5" marL="2743200" algn="l">
              <a:lnSpc>
                <a:spcPct val="100000"/>
              </a:lnSpc>
              <a:spcBef>
                <a:spcPts val="500"/>
              </a:spcBef>
              <a:spcAft>
                <a:spcPts val="0"/>
              </a:spcAft>
              <a:buSzPts val="2200"/>
              <a:buChar char="❖"/>
              <a:defRPr sz="2400"/>
            </a:lvl6pPr>
            <a:lvl7pPr indent="-368300" lvl="6" marL="3200400" algn="l">
              <a:lnSpc>
                <a:spcPct val="100000"/>
              </a:lnSpc>
              <a:spcBef>
                <a:spcPts val="500"/>
              </a:spcBef>
              <a:spcAft>
                <a:spcPts val="0"/>
              </a:spcAft>
              <a:buClr>
                <a:srgbClr val="3F3F3F"/>
              </a:buClr>
              <a:buSzPts val="2200"/>
              <a:buChar char="❖"/>
              <a:defRPr sz="2400"/>
            </a:lvl7pPr>
            <a:lvl8pPr indent="-368300" lvl="7" marL="3657600" algn="l">
              <a:lnSpc>
                <a:spcPct val="100000"/>
              </a:lnSpc>
              <a:spcBef>
                <a:spcPts val="500"/>
              </a:spcBef>
              <a:spcAft>
                <a:spcPts val="0"/>
              </a:spcAft>
              <a:buSzPts val="2200"/>
              <a:buChar char="❖"/>
              <a:defRPr sz="2400"/>
            </a:lvl8pPr>
            <a:lvl9pPr indent="-368300" lvl="8" marL="4114800" algn="l">
              <a:lnSpc>
                <a:spcPct val="100000"/>
              </a:lnSpc>
              <a:spcBef>
                <a:spcPts val="500"/>
              </a:spcBef>
              <a:spcAft>
                <a:spcPts val="0"/>
              </a:spcAft>
              <a:buClr>
                <a:srgbClr val="3F3F3F"/>
              </a:buClr>
              <a:buSzPts val="2200"/>
              <a:buChar char="❖"/>
              <a:defRPr sz="2400"/>
            </a:lvl9pPr>
          </a:lstStyle>
          <a:p/>
        </p:txBody>
      </p:sp>
      <p:sp>
        <p:nvSpPr>
          <p:cNvPr id="349" name="Google Shape;349;g2b12ad55e79_0_286"/>
          <p:cNvSpPr txBox="1"/>
          <p:nvPr>
            <p:ph idx="3" type="body"/>
          </p:nvPr>
        </p:nvSpPr>
        <p:spPr>
          <a:xfrm>
            <a:off x="965200" y="3913093"/>
            <a:ext cx="5035200" cy="2232300"/>
          </a:xfrm>
          <a:prstGeom prst="rect">
            <a:avLst/>
          </a:prstGeom>
          <a:noFill/>
          <a:ln>
            <a:noFill/>
          </a:ln>
        </p:spPr>
        <p:txBody>
          <a:bodyPr anchorCtr="0" anchor="t" bIns="60925" lIns="121900" spcFirstLastPara="1" rIns="121900" wrap="square" tIns="60925">
            <a:normAutofit/>
          </a:bodyPr>
          <a:lstStyle>
            <a:lvl1pPr indent="-412750" lvl="0" marL="457200" algn="l">
              <a:lnSpc>
                <a:spcPct val="100000"/>
              </a:lnSpc>
              <a:spcBef>
                <a:spcPts val="3200"/>
              </a:spcBef>
              <a:spcAft>
                <a:spcPts val="0"/>
              </a:spcAft>
              <a:buClr>
                <a:srgbClr val="3F3F3F"/>
              </a:buClr>
              <a:buSzPts val="2900"/>
              <a:buChar char="❖"/>
              <a:defRPr sz="3200"/>
            </a:lvl1pPr>
            <a:lvl2pPr indent="-393700" lvl="1" marL="914400" algn="l">
              <a:lnSpc>
                <a:spcPct val="100000"/>
              </a:lnSpc>
              <a:spcBef>
                <a:spcPts val="1600"/>
              </a:spcBef>
              <a:spcAft>
                <a:spcPts val="0"/>
              </a:spcAft>
              <a:buSzPts val="2600"/>
              <a:buChar char="❖"/>
              <a:defRPr sz="2900"/>
            </a:lvl2pPr>
            <a:lvl3pPr indent="-381000" lvl="2" marL="1371600" algn="l">
              <a:lnSpc>
                <a:spcPct val="100000"/>
              </a:lnSpc>
              <a:spcBef>
                <a:spcPts val="1600"/>
              </a:spcBef>
              <a:spcAft>
                <a:spcPts val="0"/>
              </a:spcAft>
              <a:buClr>
                <a:srgbClr val="3F3F3F"/>
              </a:buClr>
              <a:buSzPts val="2400"/>
              <a:buChar char="❖"/>
              <a:defRPr sz="2700"/>
            </a:lvl3pPr>
            <a:lvl4pPr indent="-368300" lvl="3" marL="1828800" algn="l">
              <a:lnSpc>
                <a:spcPct val="100000"/>
              </a:lnSpc>
              <a:spcBef>
                <a:spcPts val="1600"/>
              </a:spcBef>
              <a:spcAft>
                <a:spcPts val="0"/>
              </a:spcAft>
              <a:buSzPts val="2200"/>
              <a:buChar char="❖"/>
              <a:defRPr sz="2400"/>
            </a:lvl4pPr>
            <a:lvl5pPr indent="-368300" lvl="4" marL="2286000" algn="l">
              <a:lnSpc>
                <a:spcPct val="100000"/>
              </a:lnSpc>
              <a:spcBef>
                <a:spcPts val="1600"/>
              </a:spcBef>
              <a:spcAft>
                <a:spcPts val="0"/>
              </a:spcAft>
              <a:buClr>
                <a:srgbClr val="3F3F3F"/>
              </a:buClr>
              <a:buSzPts val="2200"/>
              <a:buChar char="❖"/>
              <a:defRPr sz="2400"/>
            </a:lvl5pPr>
            <a:lvl6pPr indent="-368300" lvl="5" marL="2743200" algn="l">
              <a:lnSpc>
                <a:spcPct val="100000"/>
              </a:lnSpc>
              <a:spcBef>
                <a:spcPts val="500"/>
              </a:spcBef>
              <a:spcAft>
                <a:spcPts val="0"/>
              </a:spcAft>
              <a:buSzPts val="2200"/>
              <a:buChar char="❖"/>
              <a:defRPr sz="2400"/>
            </a:lvl6pPr>
            <a:lvl7pPr indent="-368300" lvl="6" marL="3200400" algn="l">
              <a:lnSpc>
                <a:spcPct val="100000"/>
              </a:lnSpc>
              <a:spcBef>
                <a:spcPts val="500"/>
              </a:spcBef>
              <a:spcAft>
                <a:spcPts val="0"/>
              </a:spcAft>
              <a:buClr>
                <a:srgbClr val="3F3F3F"/>
              </a:buClr>
              <a:buSzPts val="2200"/>
              <a:buChar char="❖"/>
              <a:defRPr sz="2400"/>
            </a:lvl7pPr>
            <a:lvl8pPr indent="-368300" lvl="7" marL="3657600" algn="l">
              <a:lnSpc>
                <a:spcPct val="100000"/>
              </a:lnSpc>
              <a:spcBef>
                <a:spcPts val="500"/>
              </a:spcBef>
              <a:spcAft>
                <a:spcPts val="0"/>
              </a:spcAft>
              <a:buSzPts val="2200"/>
              <a:buChar char="❖"/>
              <a:defRPr sz="2400"/>
            </a:lvl8pPr>
            <a:lvl9pPr indent="-368300" lvl="8" marL="4114800" algn="l">
              <a:lnSpc>
                <a:spcPct val="100000"/>
              </a:lnSpc>
              <a:spcBef>
                <a:spcPts val="500"/>
              </a:spcBef>
              <a:spcAft>
                <a:spcPts val="0"/>
              </a:spcAft>
              <a:buClr>
                <a:srgbClr val="3F3F3F"/>
              </a:buClr>
              <a:buSzPts val="2200"/>
              <a:buChar char="❖"/>
              <a:defRPr sz="2400"/>
            </a:lvl9pPr>
          </a:lstStyle>
          <a:p/>
        </p:txBody>
      </p:sp>
      <p:sp>
        <p:nvSpPr>
          <p:cNvPr id="350" name="Google Shape;350;g2b12ad55e79_0_286"/>
          <p:cNvSpPr txBox="1"/>
          <p:nvPr>
            <p:ph idx="4" type="body"/>
          </p:nvPr>
        </p:nvSpPr>
        <p:spPr>
          <a:xfrm>
            <a:off x="6197600" y="3913093"/>
            <a:ext cx="5035200" cy="2232300"/>
          </a:xfrm>
          <a:prstGeom prst="rect">
            <a:avLst/>
          </a:prstGeom>
          <a:noFill/>
          <a:ln>
            <a:noFill/>
          </a:ln>
        </p:spPr>
        <p:txBody>
          <a:bodyPr anchorCtr="0" anchor="t" bIns="60925" lIns="121900" spcFirstLastPara="1" rIns="121900" wrap="square" tIns="60925">
            <a:normAutofit/>
          </a:bodyPr>
          <a:lstStyle>
            <a:lvl1pPr indent="-412750" lvl="0" marL="457200" algn="l">
              <a:lnSpc>
                <a:spcPct val="100000"/>
              </a:lnSpc>
              <a:spcBef>
                <a:spcPts val="3200"/>
              </a:spcBef>
              <a:spcAft>
                <a:spcPts val="0"/>
              </a:spcAft>
              <a:buClr>
                <a:srgbClr val="3F3F3F"/>
              </a:buClr>
              <a:buSzPts val="2900"/>
              <a:buChar char="❖"/>
              <a:defRPr sz="3200"/>
            </a:lvl1pPr>
            <a:lvl2pPr indent="-393700" lvl="1" marL="914400" algn="l">
              <a:lnSpc>
                <a:spcPct val="100000"/>
              </a:lnSpc>
              <a:spcBef>
                <a:spcPts val="1600"/>
              </a:spcBef>
              <a:spcAft>
                <a:spcPts val="0"/>
              </a:spcAft>
              <a:buSzPts val="2600"/>
              <a:buChar char="❖"/>
              <a:defRPr sz="2900"/>
            </a:lvl2pPr>
            <a:lvl3pPr indent="-381000" lvl="2" marL="1371600" algn="l">
              <a:lnSpc>
                <a:spcPct val="100000"/>
              </a:lnSpc>
              <a:spcBef>
                <a:spcPts val="1600"/>
              </a:spcBef>
              <a:spcAft>
                <a:spcPts val="0"/>
              </a:spcAft>
              <a:buClr>
                <a:srgbClr val="3F3F3F"/>
              </a:buClr>
              <a:buSzPts val="2400"/>
              <a:buChar char="❖"/>
              <a:defRPr sz="2700"/>
            </a:lvl3pPr>
            <a:lvl4pPr indent="-368300" lvl="3" marL="1828800" algn="l">
              <a:lnSpc>
                <a:spcPct val="100000"/>
              </a:lnSpc>
              <a:spcBef>
                <a:spcPts val="1600"/>
              </a:spcBef>
              <a:spcAft>
                <a:spcPts val="0"/>
              </a:spcAft>
              <a:buSzPts val="2200"/>
              <a:buChar char="❖"/>
              <a:defRPr sz="2400"/>
            </a:lvl4pPr>
            <a:lvl5pPr indent="-368300" lvl="4" marL="2286000" algn="l">
              <a:lnSpc>
                <a:spcPct val="100000"/>
              </a:lnSpc>
              <a:spcBef>
                <a:spcPts val="1600"/>
              </a:spcBef>
              <a:spcAft>
                <a:spcPts val="0"/>
              </a:spcAft>
              <a:buClr>
                <a:srgbClr val="3F3F3F"/>
              </a:buClr>
              <a:buSzPts val="2200"/>
              <a:buChar char="❖"/>
              <a:defRPr sz="2400"/>
            </a:lvl5pPr>
            <a:lvl6pPr indent="-368300" lvl="5" marL="2743200" algn="l">
              <a:lnSpc>
                <a:spcPct val="100000"/>
              </a:lnSpc>
              <a:spcBef>
                <a:spcPts val="500"/>
              </a:spcBef>
              <a:spcAft>
                <a:spcPts val="0"/>
              </a:spcAft>
              <a:buSzPts val="2200"/>
              <a:buChar char="❖"/>
              <a:defRPr sz="2400"/>
            </a:lvl6pPr>
            <a:lvl7pPr indent="-368300" lvl="6" marL="3200400" algn="l">
              <a:lnSpc>
                <a:spcPct val="100000"/>
              </a:lnSpc>
              <a:spcBef>
                <a:spcPts val="500"/>
              </a:spcBef>
              <a:spcAft>
                <a:spcPts val="0"/>
              </a:spcAft>
              <a:buClr>
                <a:srgbClr val="3F3F3F"/>
              </a:buClr>
              <a:buSzPts val="2200"/>
              <a:buChar char="❖"/>
              <a:defRPr sz="2400"/>
            </a:lvl7pPr>
            <a:lvl8pPr indent="-368300" lvl="7" marL="3657600" algn="l">
              <a:lnSpc>
                <a:spcPct val="100000"/>
              </a:lnSpc>
              <a:spcBef>
                <a:spcPts val="500"/>
              </a:spcBef>
              <a:spcAft>
                <a:spcPts val="0"/>
              </a:spcAft>
              <a:buSzPts val="2200"/>
              <a:buChar char="❖"/>
              <a:defRPr sz="2400"/>
            </a:lvl8pPr>
            <a:lvl9pPr indent="-368300" lvl="8" marL="4114800" algn="l">
              <a:lnSpc>
                <a:spcPct val="100000"/>
              </a:lnSpc>
              <a:spcBef>
                <a:spcPts val="500"/>
              </a:spcBef>
              <a:spcAft>
                <a:spcPts val="0"/>
              </a:spcAft>
              <a:buClr>
                <a:srgbClr val="3F3F3F"/>
              </a:buClr>
              <a:buSzPts val="2200"/>
              <a:buChar char="❖"/>
              <a:defRPr sz="2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7" name="Shape 87"/>
        <p:cNvGrpSpPr/>
        <p:nvPr/>
      </p:nvGrpSpPr>
      <p:grpSpPr>
        <a:xfrm>
          <a:off x="0" y="0"/>
          <a:ext cx="0" cy="0"/>
          <a:chOff x="0" y="0"/>
          <a:chExt cx="0" cy="0"/>
        </a:xfrm>
      </p:grpSpPr>
      <p:sp>
        <p:nvSpPr>
          <p:cNvPr id="88" name="Google Shape;88;p13"/>
          <p:cNvSpPr txBox="1"/>
          <p:nvPr>
            <p:ph type="title"/>
          </p:nvPr>
        </p:nvSpPr>
        <p:spPr>
          <a:xfrm>
            <a:off x="1069848" y="502920"/>
            <a:ext cx="9634011" cy="132556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3"/>
          <p:cNvSpPr txBox="1"/>
          <p:nvPr>
            <p:ph idx="1" type="body"/>
          </p:nvPr>
        </p:nvSpPr>
        <p:spPr>
          <a:xfrm>
            <a:off x="1069848" y="1825625"/>
            <a:ext cx="4684057"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150000"/>
              </a:lnSpc>
              <a:spcBef>
                <a:spcPts val="1000"/>
              </a:spcBef>
              <a:spcAft>
                <a:spcPts val="0"/>
              </a:spcAft>
              <a:buSzPts val="1800"/>
              <a:buChar char="•"/>
              <a:defRPr/>
            </a:lvl1pPr>
            <a:lvl2pPr indent="-228600" lvl="1" marL="914400" algn="l">
              <a:lnSpc>
                <a:spcPct val="150000"/>
              </a:lnSpc>
              <a:spcBef>
                <a:spcPts val="500"/>
              </a:spcBef>
              <a:spcAft>
                <a:spcPts val="0"/>
              </a:spcAft>
              <a:buSzPts val="1800"/>
              <a:buNone/>
              <a:defRPr/>
            </a:lvl2pPr>
            <a:lvl3pPr indent="-342900" lvl="2" marL="1371600" algn="l">
              <a:lnSpc>
                <a:spcPct val="150000"/>
              </a:lnSpc>
              <a:spcBef>
                <a:spcPts val="500"/>
              </a:spcBef>
              <a:spcAft>
                <a:spcPts val="0"/>
              </a:spcAft>
              <a:buSzPts val="1800"/>
              <a:buChar char="•"/>
              <a:defRPr/>
            </a:lvl3pPr>
            <a:lvl4pPr indent="-228600" lvl="3" marL="1828800" algn="l">
              <a:lnSpc>
                <a:spcPct val="150000"/>
              </a:lnSpc>
              <a:spcBef>
                <a:spcPts val="500"/>
              </a:spcBef>
              <a:spcAft>
                <a:spcPts val="0"/>
              </a:spcAft>
              <a:buSzPts val="1800"/>
              <a:buNone/>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13"/>
          <p:cNvSpPr txBox="1"/>
          <p:nvPr>
            <p:ph idx="2" type="body"/>
          </p:nvPr>
        </p:nvSpPr>
        <p:spPr>
          <a:xfrm>
            <a:off x="6019802" y="1825625"/>
            <a:ext cx="4684058"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150000"/>
              </a:lnSpc>
              <a:spcBef>
                <a:spcPts val="1000"/>
              </a:spcBef>
              <a:spcAft>
                <a:spcPts val="0"/>
              </a:spcAft>
              <a:buSzPts val="1800"/>
              <a:buChar char="•"/>
              <a:defRPr/>
            </a:lvl1pPr>
            <a:lvl2pPr indent="-228600" lvl="1" marL="914400" algn="l">
              <a:lnSpc>
                <a:spcPct val="150000"/>
              </a:lnSpc>
              <a:spcBef>
                <a:spcPts val="500"/>
              </a:spcBef>
              <a:spcAft>
                <a:spcPts val="0"/>
              </a:spcAft>
              <a:buSzPts val="1800"/>
              <a:buNone/>
              <a:defRPr/>
            </a:lvl2pPr>
            <a:lvl3pPr indent="-342900" lvl="2" marL="1371600" algn="l">
              <a:lnSpc>
                <a:spcPct val="150000"/>
              </a:lnSpc>
              <a:spcBef>
                <a:spcPts val="500"/>
              </a:spcBef>
              <a:spcAft>
                <a:spcPts val="0"/>
              </a:spcAft>
              <a:buSzPts val="1800"/>
              <a:buChar char="•"/>
              <a:defRPr/>
            </a:lvl3pPr>
            <a:lvl4pPr indent="-228600" lvl="3" marL="1828800" algn="l">
              <a:lnSpc>
                <a:spcPct val="150000"/>
              </a:lnSpc>
              <a:spcBef>
                <a:spcPts val="500"/>
              </a:spcBef>
              <a:spcAft>
                <a:spcPts val="0"/>
              </a:spcAft>
              <a:buSzPts val="1800"/>
              <a:buNone/>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13"/>
          <p:cNvSpPr txBox="1"/>
          <p:nvPr>
            <p:ph idx="10" type="dt"/>
          </p:nvPr>
        </p:nvSpPr>
        <p:spPr>
          <a:xfrm>
            <a:off x="173736" y="6382512"/>
            <a:ext cx="284590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3"/>
          <p:cNvSpPr txBox="1"/>
          <p:nvPr>
            <p:ph idx="11" type="ftr"/>
          </p:nvPr>
        </p:nvSpPr>
        <p:spPr>
          <a:xfrm rot="5400000">
            <a:off x="-1754871" y="2093199"/>
            <a:ext cx="4157472" cy="41608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3"/>
          <p:cNvSpPr txBox="1"/>
          <p:nvPr>
            <p:ph idx="12" type="sldNum"/>
          </p:nvPr>
        </p:nvSpPr>
        <p:spPr>
          <a:xfrm>
            <a:off x="11457919" y="6382512"/>
            <a:ext cx="50099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51" name="Shape 351"/>
        <p:cNvGrpSpPr/>
        <p:nvPr/>
      </p:nvGrpSpPr>
      <p:grpSpPr>
        <a:xfrm>
          <a:off x="0" y="0"/>
          <a:ext cx="0" cy="0"/>
          <a:chOff x="0" y="0"/>
          <a:chExt cx="0" cy="0"/>
        </a:xfrm>
      </p:grpSpPr>
      <p:sp>
        <p:nvSpPr>
          <p:cNvPr id="352" name="Google Shape;352;g2b12ad55e79_0_295"/>
          <p:cNvSpPr txBox="1"/>
          <p:nvPr>
            <p:ph type="title"/>
          </p:nvPr>
        </p:nvSpPr>
        <p:spPr>
          <a:xfrm>
            <a:off x="947151" y="1143000"/>
            <a:ext cx="5076900" cy="1341300"/>
          </a:xfrm>
          <a:prstGeom prst="rect">
            <a:avLst/>
          </a:prstGeom>
          <a:noFill/>
          <a:ln>
            <a:noFill/>
          </a:ln>
        </p:spPr>
        <p:txBody>
          <a:bodyPr anchorCtr="0" anchor="b" bIns="60925" lIns="121900" spcFirstLastPara="1" rIns="121900" wrap="square" tIns="60925">
            <a:noAutofit/>
          </a:bodyPr>
          <a:lstStyle>
            <a:lvl1pPr lvl="0" algn="ctr">
              <a:lnSpc>
                <a:spcPct val="100000"/>
              </a:lnSpc>
              <a:spcBef>
                <a:spcPts val="0"/>
              </a:spcBef>
              <a:spcAft>
                <a:spcPts val="0"/>
              </a:spcAft>
              <a:buClr>
                <a:srgbClr val="262626"/>
              </a:buClr>
              <a:buSzPts val="5900"/>
              <a:buFont typeface="Lustria"/>
              <a:buNone/>
              <a:defRPr b="0" sz="59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53" name="Google Shape;353;g2b12ad55e79_0_295"/>
          <p:cNvSpPr txBox="1"/>
          <p:nvPr>
            <p:ph idx="1" type="body"/>
          </p:nvPr>
        </p:nvSpPr>
        <p:spPr>
          <a:xfrm>
            <a:off x="6197599" y="605119"/>
            <a:ext cx="5035200" cy="5565600"/>
          </a:xfrm>
          <a:prstGeom prst="rect">
            <a:avLst/>
          </a:prstGeom>
          <a:noFill/>
          <a:ln>
            <a:noFill/>
          </a:ln>
        </p:spPr>
        <p:txBody>
          <a:bodyPr anchorCtr="0" anchor="t" bIns="60925" lIns="121900" spcFirstLastPara="1" rIns="121900" wrap="square" tIns="60925">
            <a:normAutofit/>
          </a:bodyPr>
          <a:lstStyle>
            <a:lvl1pPr indent="-412750" lvl="0" marL="457200" algn="l">
              <a:lnSpc>
                <a:spcPct val="100000"/>
              </a:lnSpc>
              <a:spcBef>
                <a:spcPts val="3200"/>
              </a:spcBef>
              <a:spcAft>
                <a:spcPts val="0"/>
              </a:spcAft>
              <a:buClr>
                <a:srgbClr val="3F3F3F"/>
              </a:buClr>
              <a:buSzPts val="2900"/>
              <a:buChar char="❖"/>
              <a:defRPr sz="3200"/>
            </a:lvl1pPr>
            <a:lvl2pPr indent="-393700" lvl="1" marL="914400" algn="l">
              <a:lnSpc>
                <a:spcPct val="100000"/>
              </a:lnSpc>
              <a:spcBef>
                <a:spcPts val="1600"/>
              </a:spcBef>
              <a:spcAft>
                <a:spcPts val="0"/>
              </a:spcAft>
              <a:buSzPts val="2600"/>
              <a:buChar char="❖"/>
              <a:defRPr sz="2900"/>
            </a:lvl2pPr>
            <a:lvl3pPr indent="-381000" lvl="2" marL="1371600" algn="l">
              <a:lnSpc>
                <a:spcPct val="100000"/>
              </a:lnSpc>
              <a:spcBef>
                <a:spcPts val="1600"/>
              </a:spcBef>
              <a:spcAft>
                <a:spcPts val="0"/>
              </a:spcAft>
              <a:buClr>
                <a:srgbClr val="3F3F3F"/>
              </a:buClr>
              <a:buSzPts val="2400"/>
              <a:buChar char="❖"/>
              <a:defRPr sz="2700"/>
            </a:lvl3pPr>
            <a:lvl4pPr indent="-368300" lvl="3" marL="1828800" algn="l">
              <a:lnSpc>
                <a:spcPct val="100000"/>
              </a:lnSpc>
              <a:spcBef>
                <a:spcPts val="1600"/>
              </a:spcBef>
              <a:spcAft>
                <a:spcPts val="0"/>
              </a:spcAft>
              <a:buSzPts val="2200"/>
              <a:buChar char="❖"/>
              <a:defRPr sz="2400"/>
            </a:lvl4pPr>
            <a:lvl5pPr indent="-368300" lvl="4" marL="2286000" algn="l">
              <a:lnSpc>
                <a:spcPct val="100000"/>
              </a:lnSpc>
              <a:spcBef>
                <a:spcPts val="1600"/>
              </a:spcBef>
              <a:spcAft>
                <a:spcPts val="0"/>
              </a:spcAft>
              <a:buClr>
                <a:srgbClr val="3F3F3F"/>
              </a:buClr>
              <a:buSzPts val="2200"/>
              <a:buChar char="❖"/>
              <a:defRPr sz="2400"/>
            </a:lvl5pPr>
            <a:lvl6pPr indent="-381000" lvl="5" marL="2743200" algn="l">
              <a:lnSpc>
                <a:spcPct val="100000"/>
              </a:lnSpc>
              <a:spcBef>
                <a:spcPts val="500"/>
              </a:spcBef>
              <a:spcAft>
                <a:spcPts val="0"/>
              </a:spcAft>
              <a:buSzPts val="2400"/>
              <a:buChar char="❖"/>
              <a:defRPr sz="2700"/>
            </a:lvl6pPr>
            <a:lvl7pPr indent="-381000" lvl="6" marL="3200400" algn="l">
              <a:lnSpc>
                <a:spcPct val="100000"/>
              </a:lnSpc>
              <a:spcBef>
                <a:spcPts val="500"/>
              </a:spcBef>
              <a:spcAft>
                <a:spcPts val="0"/>
              </a:spcAft>
              <a:buClr>
                <a:srgbClr val="3F3F3F"/>
              </a:buClr>
              <a:buSzPts val="2400"/>
              <a:buChar char="❖"/>
              <a:defRPr sz="2700"/>
            </a:lvl7pPr>
            <a:lvl8pPr indent="-381000" lvl="7" marL="3657600" algn="l">
              <a:lnSpc>
                <a:spcPct val="100000"/>
              </a:lnSpc>
              <a:spcBef>
                <a:spcPts val="500"/>
              </a:spcBef>
              <a:spcAft>
                <a:spcPts val="0"/>
              </a:spcAft>
              <a:buSzPts val="2400"/>
              <a:buChar char="❖"/>
              <a:defRPr sz="2700"/>
            </a:lvl8pPr>
            <a:lvl9pPr indent="-381000" lvl="8" marL="4114800" algn="l">
              <a:lnSpc>
                <a:spcPct val="100000"/>
              </a:lnSpc>
              <a:spcBef>
                <a:spcPts val="500"/>
              </a:spcBef>
              <a:spcAft>
                <a:spcPts val="0"/>
              </a:spcAft>
              <a:buClr>
                <a:srgbClr val="3F3F3F"/>
              </a:buClr>
              <a:buSzPts val="2400"/>
              <a:buChar char="❖"/>
              <a:defRPr sz="2700"/>
            </a:lvl9pPr>
          </a:lstStyle>
          <a:p/>
        </p:txBody>
      </p:sp>
      <p:sp>
        <p:nvSpPr>
          <p:cNvPr id="354" name="Google Shape;354;g2b12ad55e79_0_295"/>
          <p:cNvSpPr txBox="1"/>
          <p:nvPr>
            <p:ph idx="2" type="body"/>
          </p:nvPr>
        </p:nvSpPr>
        <p:spPr>
          <a:xfrm>
            <a:off x="947151" y="2618815"/>
            <a:ext cx="5076900" cy="3133200"/>
          </a:xfrm>
          <a:prstGeom prst="rect">
            <a:avLst/>
          </a:prstGeom>
          <a:noFill/>
          <a:ln>
            <a:noFill/>
          </a:ln>
        </p:spPr>
        <p:txBody>
          <a:bodyPr anchorCtr="0" anchor="t" bIns="60925" lIns="121900" spcFirstLastPara="1" rIns="121900" wrap="square" tIns="60925">
            <a:normAutofit/>
          </a:bodyPr>
          <a:lstStyle>
            <a:lvl1pPr indent="-228600" lvl="0" marL="457200" algn="ctr">
              <a:lnSpc>
                <a:spcPct val="100000"/>
              </a:lnSpc>
              <a:spcBef>
                <a:spcPts val="800"/>
              </a:spcBef>
              <a:spcAft>
                <a:spcPts val="0"/>
              </a:spcAft>
              <a:buClr>
                <a:srgbClr val="3F3F3F"/>
              </a:buClr>
              <a:buSzPts val="2200"/>
              <a:buNone/>
              <a:defRPr sz="2400"/>
            </a:lvl1pPr>
            <a:lvl2pPr indent="-228600" lvl="1" marL="914400" algn="l">
              <a:lnSpc>
                <a:spcPct val="100000"/>
              </a:lnSpc>
              <a:spcBef>
                <a:spcPts val="1600"/>
              </a:spcBef>
              <a:spcAft>
                <a:spcPts val="0"/>
              </a:spcAft>
              <a:buSzPts val="1400"/>
              <a:buNone/>
              <a:defRPr sz="1600"/>
            </a:lvl2pPr>
            <a:lvl3pPr indent="-228600" lvl="2" marL="1371600" algn="l">
              <a:lnSpc>
                <a:spcPct val="100000"/>
              </a:lnSpc>
              <a:spcBef>
                <a:spcPts val="1600"/>
              </a:spcBef>
              <a:spcAft>
                <a:spcPts val="0"/>
              </a:spcAft>
              <a:buClr>
                <a:srgbClr val="3F3F3F"/>
              </a:buClr>
              <a:buSzPts val="1200"/>
              <a:buNone/>
              <a:defRPr sz="1300"/>
            </a:lvl3pPr>
            <a:lvl4pPr indent="-228600" lvl="3" marL="1828800" algn="l">
              <a:lnSpc>
                <a:spcPct val="100000"/>
              </a:lnSpc>
              <a:spcBef>
                <a:spcPts val="1600"/>
              </a:spcBef>
              <a:spcAft>
                <a:spcPts val="0"/>
              </a:spcAft>
              <a:buSzPts val="1100"/>
              <a:buNone/>
              <a:defRPr sz="1200"/>
            </a:lvl4pPr>
            <a:lvl5pPr indent="-228600" lvl="4" marL="2286000" algn="l">
              <a:lnSpc>
                <a:spcPct val="100000"/>
              </a:lnSpc>
              <a:spcBef>
                <a:spcPts val="1600"/>
              </a:spcBef>
              <a:spcAft>
                <a:spcPts val="0"/>
              </a:spcAft>
              <a:buClr>
                <a:srgbClr val="3F3F3F"/>
              </a:buClr>
              <a:buSzPts val="1100"/>
              <a:buNone/>
              <a:defRPr sz="1200"/>
            </a:lvl5pPr>
            <a:lvl6pPr indent="-228600" lvl="5" marL="2743200" algn="l">
              <a:lnSpc>
                <a:spcPct val="100000"/>
              </a:lnSpc>
              <a:spcBef>
                <a:spcPts val="200"/>
              </a:spcBef>
              <a:spcAft>
                <a:spcPts val="0"/>
              </a:spcAft>
              <a:buSzPts val="1100"/>
              <a:buNone/>
              <a:defRPr sz="1200"/>
            </a:lvl6pPr>
            <a:lvl7pPr indent="-228600" lvl="6" marL="3200400" algn="l">
              <a:lnSpc>
                <a:spcPct val="100000"/>
              </a:lnSpc>
              <a:spcBef>
                <a:spcPts val="200"/>
              </a:spcBef>
              <a:spcAft>
                <a:spcPts val="0"/>
              </a:spcAft>
              <a:buClr>
                <a:srgbClr val="3F3F3F"/>
              </a:buClr>
              <a:buSzPts val="1100"/>
              <a:buNone/>
              <a:defRPr sz="1200"/>
            </a:lvl7pPr>
            <a:lvl8pPr indent="-228600" lvl="7" marL="3657600" algn="l">
              <a:lnSpc>
                <a:spcPct val="100000"/>
              </a:lnSpc>
              <a:spcBef>
                <a:spcPts val="200"/>
              </a:spcBef>
              <a:spcAft>
                <a:spcPts val="0"/>
              </a:spcAft>
              <a:buSzPts val="1100"/>
              <a:buNone/>
              <a:defRPr sz="1200"/>
            </a:lvl8pPr>
            <a:lvl9pPr indent="-228600" lvl="8" marL="4114800" algn="l">
              <a:lnSpc>
                <a:spcPct val="100000"/>
              </a:lnSpc>
              <a:spcBef>
                <a:spcPts val="200"/>
              </a:spcBef>
              <a:spcAft>
                <a:spcPts val="0"/>
              </a:spcAft>
              <a:buClr>
                <a:srgbClr val="3F3F3F"/>
              </a:buClr>
              <a:buSzPts val="1100"/>
              <a:buNone/>
              <a:defRPr sz="1200"/>
            </a:lvl9pPr>
          </a:lstStyle>
          <a:p/>
        </p:txBody>
      </p:sp>
      <p:sp>
        <p:nvSpPr>
          <p:cNvPr id="355" name="Google Shape;355;g2b12ad55e79_0_295"/>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56" name="Google Shape;356;g2b12ad55e79_0_295"/>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57" name="Google Shape;357;g2b12ad55e79_0_295"/>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358" name="Shape 358"/>
        <p:cNvGrpSpPr/>
        <p:nvPr/>
      </p:nvGrpSpPr>
      <p:grpSpPr>
        <a:xfrm>
          <a:off x="0" y="0"/>
          <a:ext cx="0" cy="0"/>
          <a:chOff x="0" y="0"/>
          <a:chExt cx="0" cy="0"/>
        </a:xfrm>
      </p:grpSpPr>
      <p:sp>
        <p:nvSpPr>
          <p:cNvPr id="359" name="Google Shape;359;g2b12ad55e79_0_302"/>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60" name="Google Shape;360;g2b12ad55e79_0_302"/>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61" name="Google Shape;361;g2b12ad55e79_0_302"/>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pic>
        <p:nvPicPr>
          <p:cNvPr descr="pictureCaptionBacking.png" id="362" name="Google Shape;362;g2b12ad55e79_0_302"/>
          <p:cNvPicPr preferRelativeResize="0"/>
          <p:nvPr/>
        </p:nvPicPr>
        <p:blipFill rotWithShape="1">
          <a:blip r:embed="rId2">
            <a:alphaModFix/>
          </a:blip>
          <a:srcRect b="16570" l="52271" r="5150" t="8885"/>
          <a:stretch/>
        </p:blipFill>
        <p:spPr>
          <a:xfrm>
            <a:off x="6125884" y="663389"/>
            <a:ext cx="5190838" cy="5112328"/>
          </a:xfrm>
          <a:prstGeom prst="rect">
            <a:avLst/>
          </a:prstGeom>
          <a:noFill/>
          <a:ln>
            <a:noFill/>
          </a:ln>
        </p:spPr>
      </p:pic>
      <p:sp>
        <p:nvSpPr>
          <p:cNvPr id="363" name="Google Shape;363;g2b12ad55e79_0_302"/>
          <p:cNvSpPr txBox="1"/>
          <p:nvPr>
            <p:ph type="title"/>
          </p:nvPr>
        </p:nvSpPr>
        <p:spPr>
          <a:xfrm>
            <a:off x="967317" y="1143000"/>
            <a:ext cx="5056800" cy="1341300"/>
          </a:xfrm>
          <a:prstGeom prst="rect">
            <a:avLst/>
          </a:prstGeom>
          <a:noFill/>
          <a:ln>
            <a:noFill/>
          </a:ln>
        </p:spPr>
        <p:txBody>
          <a:bodyPr anchorCtr="0" anchor="b" bIns="60925" lIns="121900" spcFirstLastPara="1" rIns="121900" wrap="square" tIns="60925">
            <a:noAutofit/>
          </a:bodyPr>
          <a:lstStyle>
            <a:lvl1pPr lvl="0" algn="ctr">
              <a:lnSpc>
                <a:spcPct val="100000"/>
              </a:lnSpc>
              <a:spcBef>
                <a:spcPts val="0"/>
              </a:spcBef>
              <a:spcAft>
                <a:spcPts val="0"/>
              </a:spcAft>
              <a:buClr>
                <a:srgbClr val="262626"/>
              </a:buClr>
              <a:buSzPts val="5900"/>
              <a:buFont typeface="Lustria"/>
              <a:buNone/>
              <a:defRPr b="0" sz="59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64" name="Google Shape;364;g2b12ad55e79_0_302"/>
          <p:cNvSpPr txBox="1"/>
          <p:nvPr>
            <p:ph idx="1" type="body"/>
          </p:nvPr>
        </p:nvSpPr>
        <p:spPr>
          <a:xfrm>
            <a:off x="967317" y="2618815"/>
            <a:ext cx="5056800" cy="3133200"/>
          </a:xfrm>
          <a:prstGeom prst="rect">
            <a:avLst/>
          </a:prstGeom>
          <a:noFill/>
          <a:ln>
            <a:noFill/>
          </a:ln>
        </p:spPr>
        <p:txBody>
          <a:bodyPr anchorCtr="0" anchor="t" bIns="60925" lIns="121900" spcFirstLastPara="1" rIns="121900" wrap="square" tIns="60925">
            <a:normAutofit/>
          </a:bodyPr>
          <a:lstStyle>
            <a:lvl1pPr indent="-228600" lvl="0" marL="457200" algn="ctr">
              <a:lnSpc>
                <a:spcPct val="100000"/>
              </a:lnSpc>
              <a:spcBef>
                <a:spcPts val="800"/>
              </a:spcBef>
              <a:spcAft>
                <a:spcPts val="0"/>
              </a:spcAft>
              <a:buClr>
                <a:srgbClr val="3F3F3F"/>
              </a:buClr>
              <a:buSzPts val="2200"/>
              <a:buNone/>
              <a:defRPr sz="2400"/>
            </a:lvl1pPr>
            <a:lvl2pPr indent="-228600" lvl="1" marL="914400" algn="l">
              <a:lnSpc>
                <a:spcPct val="100000"/>
              </a:lnSpc>
              <a:spcBef>
                <a:spcPts val="1600"/>
              </a:spcBef>
              <a:spcAft>
                <a:spcPts val="0"/>
              </a:spcAft>
              <a:buSzPts val="1400"/>
              <a:buNone/>
              <a:defRPr sz="1600"/>
            </a:lvl2pPr>
            <a:lvl3pPr indent="-228600" lvl="2" marL="1371600" algn="l">
              <a:lnSpc>
                <a:spcPct val="100000"/>
              </a:lnSpc>
              <a:spcBef>
                <a:spcPts val="1600"/>
              </a:spcBef>
              <a:spcAft>
                <a:spcPts val="0"/>
              </a:spcAft>
              <a:buClr>
                <a:srgbClr val="3F3F3F"/>
              </a:buClr>
              <a:buSzPts val="1200"/>
              <a:buNone/>
              <a:defRPr sz="1300"/>
            </a:lvl3pPr>
            <a:lvl4pPr indent="-228600" lvl="3" marL="1828800" algn="l">
              <a:lnSpc>
                <a:spcPct val="100000"/>
              </a:lnSpc>
              <a:spcBef>
                <a:spcPts val="1600"/>
              </a:spcBef>
              <a:spcAft>
                <a:spcPts val="0"/>
              </a:spcAft>
              <a:buSzPts val="1100"/>
              <a:buNone/>
              <a:defRPr sz="1200"/>
            </a:lvl4pPr>
            <a:lvl5pPr indent="-228600" lvl="4" marL="2286000" algn="l">
              <a:lnSpc>
                <a:spcPct val="100000"/>
              </a:lnSpc>
              <a:spcBef>
                <a:spcPts val="1600"/>
              </a:spcBef>
              <a:spcAft>
                <a:spcPts val="0"/>
              </a:spcAft>
              <a:buClr>
                <a:srgbClr val="3F3F3F"/>
              </a:buClr>
              <a:buSzPts val="1100"/>
              <a:buNone/>
              <a:defRPr sz="1200"/>
            </a:lvl5pPr>
            <a:lvl6pPr indent="-228600" lvl="5" marL="2743200" algn="l">
              <a:lnSpc>
                <a:spcPct val="100000"/>
              </a:lnSpc>
              <a:spcBef>
                <a:spcPts val="200"/>
              </a:spcBef>
              <a:spcAft>
                <a:spcPts val="0"/>
              </a:spcAft>
              <a:buSzPts val="1100"/>
              <a:buNone/>
              <a:defRPr sz="1200"/>
            </a:lvl6pPr>
            <a:lvl7pPr indent="-228600" lvl="6" marL="3200400" algn="l">
              <a:lnSpc>
                <a:spcPct val="100000"/>
              </a:lnSpc>
              <a:spcBef>
                <a:spcPts val="200"/>
              </a:spcBef>
              <a:spcAft>
                <a:spcPts val="0"/>
              </a:spcAft>
              <a:buClr>
                <a:srgbClr val="3F3F3F"/>
              </a:buClr>
              <a:buSzPts val="1100"/>
              <a:buNone/>
              <a:defRPr sz="1200"/>
            </a:lvl7pPr>
            <a:lvl8pPr indent="-228600" lvl="7" marL="3657600" algn="l">
              <a:lnSpc>
                <a:spcPct val="100000"/>
              </a:lnSpc>
              <a:spcBef>
                <a:spcPts val="200"/>
              </a:spcBef>
              <a:spcAft>
                <a:spcPts val="0"/>
              </a:spcAft>
              <a:buSzPts val="1100"/>
              <a:buNone/>
              <a:defRPr sz="1200"/>
            </a:lvl8pPr>
            <a:lvl9pPr indent="-228600" lvl="8" marL="4114800" algn="l">
              <a:lnSpc>
                <a:spcPct val="100000"/>
              </a:lnSpc>
              <a:spcBef>
                <a:spcPts val="200"/>
              </a:spcBef>
              <a:spcAft>
                <a:spcPts val="0"/>
              </a:spcAft>
              <a:buClr>
                <a:srgbClr val="3F3F3F"/>
              </a:buClr>
              <a:buSzPts val="1100"/>
              <a:buNone/>
              <a:defRPr sz="1200"/>
            </a:lvl9pPr>
          </a:lstStyle>
          <a:p/>
        </p:txBody>
      </p:sp>
      <p:sp>
        <p:nvSpPr>
          <p:cNvPr id="365" name="Google Shape;365;g2b12ad55e79_0_302"/>
          <p:cNvSpPr/>
          <p:nvPr>
            <p:ph idx="2" type="pic"/>
          </p:nvPr>
        </p:nvSpPr>
        <p:spPr>
          <a:xfrm>
            <a:off x="6439919" y="864971"/>
            <a:ext cx="4562700" cy="47091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66" name="Shape 366"/>
        <p:cNvGrpSpPr/>
        <p:nvPr/>
      </p:nvGrpSpPr>
      <p:grpSpPr>
        <a:xfrm>
          <a:off x="0" y="0"/>
          <a:ext cx="0" cy="0"/>
          <a:chOff x="0" y="0"/>
          <a:chExt cx="0" cy="0"/>
        </a:xfrm>
      </p:grpSpPr>
      <p:sp>
        <p:nvSpPr>
          <p:cNvPr id="367" name="Google Shape;367;g2b12ad55e79_0_310"/>
          <p:cNvSpPr txBox="1"/>
          <p:nvPr>
            <p:ph type="title"/>
          </p:nvPr>
        </p:nvSpPr>
        <p:spPr>
          <a:xfrm>
            <a:off x="967317" y="462896"/>
            <a:ext cx="10291200" cy="8280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Clr>
                <a:srgbClr val="262626"/>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68" name="Google Shape;368;g2b12ad55e79_0_310"/>
          <p:cNvSpPr txBox="1"/>
          <p:nvPr>
            <p:ph idx="1" type="body"/>
          </p:nvPr>
        </p:nvSpPr>
        <p:spPr>
          <a:xfrm rot="5400000">
            <a:off x="3826951" y="-1260987"/>
            <a:ext cx="4572000" cy="10291200"/>
          </a:xfrm>
          <a:prstGeom prst="rect">
            <a:avLst/>
          </a:prstGeom>
          <a:noFill/>
          <a:ln>
            <a:noFill/>
          </a:ln>
        </p:spPr>
        <p:txBody>
          <a:bodyPr anchorCtr="0" anchor="t" bIns="60925" lIns="121900" spcFirstLastPara="1" rIns="121900" wrap="square" tIns="60925">
            <a:normAutofit/>
          </a:bodyPr>
          <a:lstStyle>
            <a:lvl1pPr indent="-368300" lvl="0" marL="457200" algn="l">
              <a:lnSpc>
                <a:spcPct val="100000"/>
              </a:lnSpc>
              <a:spcBef>
                <a:spcPts val="3200"/>
              </a:spcBef>
              <a:spcAft>
                <a:spcPts val="0"/>
              </a:spcAft>
              <a:buClr>
                <a:srgbClr val="3F3F3F"/>
              </a:buClr>
              <a:buSzPts val="2200"/>
              <a:buChar char="❖"/>
              <a:defRPr/>
            </a:lvl1pPr>
            <a:lvl2pPr indent="-368300" lvl="1" marL="914400" algn="l">
              <a:lnSpc>
                <a:spcPct val="100000"/>
              </a:lnSpc>
              <a:spcBef>
                <a:spcPts val="1600"/>
              </a:spcBef>
              <a:spcAft>
                <a:spcPts val="0"/>
              </a:spcAft>
              <a:buSzPts val="2200"/>
              <a:buChar char="❖"/>
              <a:defRPr/>
            </a:lvl2pPr>
            <a:lvl3pPr indent="-368300" lvl="2" marL="1371600" algn="l">
              <a:lnSpc>
                <a:spcPct val="100000"/>
              </a:lnSpc>
              <a:spcBef>
                <a:spcPts val="1600"/>
              </a:spcBef>
              <a:spcAft>
                <a:spcPts val="0"/>
              </a:spcAft>
              <a:buClr>
                <a:srgbClr val="3F3F3F"/>
              </a:buClr>
              <a:buSzPts val="2200"/>
              <a:buChar char="❖"/>
              <a:defRPr/>
            </a:lvl3pPr>
            <a:lvl4pPr indent="-368300" lvl="3" marL="1828800" algn="l">
              <a:lnSpc>
                <a:spcPct val="100000"/>
              </a:lnSpc>
              <a:spcBef>
                <a:spcPts val="1600"/>
              </a:spcBef>
              <a:spcAft>
                <a:spcPts val="0"/>
              </a:spcAft>
              <a:buSzPts val="2200"/>
              <a:buChar char="❖"/>
              <a:defRPr/>
            </a:lvl4pPr>
            <a:lvl5pPr indent="-368300" lvl="4" marL="2286000" algn="l">
              <a:lnSpc>
                <a:spcPct val="100000"/>
              </a:lnSpc>
              <a:spcBef>
                <a:spcPts val="1600"/>
              </a:spcBef>
              <a:spcAft>
                <a:spcPts val="0"/>
              </a:spcAft>
              <a:buClr>
                <a:srgbClr val="3F3F3F"/>
              </a:buClr>
              <a:buSzPts val="2200"/>
              <a:buChar char="❖"/>
              <a:defRPr/>
            </a:lvl5pPr>
            <a:lvl6pPr indent="-368300" lvl="5" marL="2743200" algn="l">
              <a:lnSpc>
                <a:spcPct val="100000"/>
              </a:lnSpc>
              <a:spcBef>
                <a:spcPts val="500"/>
              </a:spcBef>
              <a:spcAft>
                <a:spcPts val="0"/>
              </a:spcAft>
              <a:buSzPts val="2200"/>
              <a:buChar char="❖"/>
              <a:defRPr/>
            </a:lvl6pPr>
            <a:lvl7pPr indent="-368300" lvl="6" marL="3200400" algn="l">
              <a:lnSpc>
                <a:spcPct val="100000"/>
              </a:lnSpc>
              <a:spcBef>
                <a:spcPts val="500"/>
              </a:spcBef>
              <a:spcAft>
                <a:spcPts val="0"/>
              </a:spcAft>
              <a:buClr>
                <a:srgbClr val="3F3F3F"/>
              </a:buClr>
              <a:buSzPts val="2200"/>
              <a:buChar char="❖"/>
              <a:defRPr/>
            </a:lvl7pPr>
            <a:lvl8pPr indent="-368300" lvl="7" marL="3657600" algn="l">
              <a:lnSpc>
                <a:spcPct val="100000"/>
              </a:lnSpc>
              <a:spcBef>
                <a:spcPts val="500"/>
              </a:spcBef>
              <a:spcAft>
                <a:spcPts val="0"/>
              </a:spcAft>
              <a:buSzPts val="2200"/>
              <a:buChar char="❖"/>
              <a:defRPr/>
            </a:lvl8pPr>
            <a:lvl9pPr indent="-368300" lvl="8" marL="4114800" algn="l">
              <a:lnSpc>
                <a:spcPct val="100000"/>
              </a:lnSpc>
              <a:spcBef>
                <a:spcPts val="500"/>
              </a:spcBef>
              <a:spcAft>
                <a:spcPts val="0"/>
              </a:spcAft>
              <a:buClr>
                <a:srgbClr val="3F3F3F"/>
              </a:buClr>
              <a:buSzPts val="2200"/>
              <a:buChar char="❖"/>
              <a:defRPr/>
            </a:lvl9pPr>
          </a:lstStyle>
          <a:p/>
        </p:txBody>
      </p:sp>
      <p:sp>
        <p:nvSpPr>
          <p:cNvPr id="369" name="Google Shape;369;g2b12ad55e79_0_310"/>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70" name="Google Shape;370;g2b12ad55e79_0_310"/>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71" name="Google Shape;371;g2b12ad55e79_0_310"/>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72" name="Shape 372"/>
        <p:cNvGrpSpPr/>
        <p:nvPr/>
      </p:nvGrpSpPr>
      <p:grpSpPr>
        <a:xfrm>
          <a:off x="0" y="0"/>
          <a:ext cx="0" cy="0"/>
          <a:chOff x="0" y="0"/>
          <a:chExt cx="0" cy="0"/>
        </a:xfrm>
      </p:grpSpPr>
      <p:sp>
        <p:nvSpPr>
          <p:cNvPr id="373" name="Google Shape;373;g2b12ad55e79_0_316"/>
          <p:cNvSpPr txBox="1"/>
          <p:nvPr>
            <p:ph type="title"/>
          </p:nvPr>
        </p:nvSpPr>
        <p:spPr>
          <a:xfrm rot="5400000">
            <a:off x="8128800" y="2717101"/>
            <a:ext cx="5484900" cy="14223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Clr>
                <a:srgbClr val="262626"/>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74" name="Google Shape;374;g2b12ad55e79_0_316"/>
          <p:cNvSpPr txBox="1"/>
          <p:nvPr>
            <p:ph idx="1" type="body"/>
          </p:nvPr>
        </p:nvSpPr>
        <p:spPr>
          <a:xfrm rot="5400000">
            <a:off x="2517500" y="-864643"/>
            <a:ext cx="5482500" cy="8583300"/>
          </a:xfrm>
          <a:prstGeom prst="rect">
            <a:avLst/>
          </a:prstGeom>
          <a:noFill/>
          <a:ln>
            <a:noFill/>
          </a:ln>
        </p:spPr>
        <p:txBody>
          <a:bodyPr anchorCtr="0" anchor="t" bIns="60925" lIns="121900" spcFirstLastPara="1" rIns="121900" wrap="square" tIns="60925">
            <a:normAutofit/>
          </a:bodyPr>
          <a:lstStyle>
            <a:lvl1pPr indent="-368300" lvl="0" marL="457200" algn="l">
              <a:lnSpc>
                <a:spcPct val="100000"/>
              </a:lnSpc>
              <a:spcBef>
                <a:spcPts val="3200"/>
              </a:spcBef>
              <a:spcAft>
                <a:spcPts val="0"/>
              </a:spcAft>
              <a:buClr>
                <a:srgbClr val="3F3F3F"/>
              </a:buClr>
              <a:buSzPts val="2200"/>
              <a:buChar char="❖"/>
              <a:defRPr/>
            </a:lvl1pPr>
            <a:lvl2pPr indent="-368300" lvl="1" marL="914400" algn="l">
              <a:lnSpc>
                <a:spcPct val="100000"/>
              </a:lnSpc>
              <a:spcBef>
                <a:spcPts val="1600"/>
              </a:spcBef>
              <a:spcAft>
                <a:spcPts val="0"/>
              </a:spcAft>
              <a:buSzPts val="2200"/>
              <a:buChar char="❖"/>
              <a:defRPr/>
            </a:lvl2pPr>
            <a:lvl3pPr indent="-368300" lvl="2" marL="1371600" algn="l">
              <a:lnSpc>
                <a:spcPct val="100000"/>
              </a:lnSpc>
              <a:spcBef>
                <a:spcPts val="1600"/>
              </a:spcBef>
              <a:spcAft>
                <a:spcPts val="0"/>
              </a:spcAft>
              <a:buClr>
                <a:srgbClr val="3F3F3F"/>
              </a:buClr>
              <a:buSzPts val="2200"/>
              <a:buChar char="❖"/>
              <a:defRPr/>
            </a:lvl3pPr>
            <a:lvl4pPr indent="-368300" lvl="3" marL="1828800" algn="l">
              <a:lnSpc>
                <a:spcPct val="100000"/>
              </a:lnSpc>
              <a:spcBef>
                <a:spcPts val="1600"/>
              </a:spcBef>
              <a:spcAft>
                <a:spcPts val="0"/>
              </a:spcAft>
              <a:buSzPts val="2200"/>
              <a:buChar char="❖"/>
              <a:defRPr/>
            </a:lvl4pPr>
            <a:lvl5pPr indent="-368300" lvl="4" marL="2286000" algn="l">
              <a:lnSpc>
                <a:spcPct val="100000"/>
              </a:lnSpc>
              <a:spcBef>
                <a:spcPts val="1600"/>
              </a:spcBef>
              <a:spcAft>
                <a:spcPts val="0"/>
              </a:spcAft>
              <a:buClr>
                <a:srgbClr val="3F3F3F"/>
              </a:buClr>
              <a:buSzPts val="2200"/>
              <a:buChar char="❖"/>
              <a:defRPr/>
            </a:lvl5pPr>
            <a:lvl6pPr indent="-368300" lvl="5" marL="2743200" algn="l">
              <a:lnSpc>
                <a:spcPct val="100000"/>
              </a:lnSpc>
              <a:spcBef>
                <a:spcPts val="500"/>
              </a:spcBef>
              <a:spcAft>
                <a:spcPts val="0"/>
              </a:spcAft>
              <a:buSzPts val="2200"/>
              <a:buChar char="❖"/>
              <a:defRPr/>
            </a:lvl6pPr>
            <a:lvl7pPr indent="-368300" lvl="6" marL="3200400" algn="l">
              <a:lnSpc>
                <a:spcPct val="100000"/>
              </a:lnSpc>
              <a:spcBef>
                <a:spcPts val="500"/>
              </a:spcBef>
              <a:spcAft>
                <a:spcPts val="0"/>
              </a:spcAft>
              <a:buClr>
                <a:srgbClr val="3F3F3F"/>
              </a:buClr>
              <a:buSzPts val="2200"/>
              <a:buChar char="❖"/>
              <a:defRPr/>
            </a:lvl7pPr>
            <a:lvl8pPr indent="-368300" lvl="7" marL="3657600" algn="l">
              <a:lnSpc>
                <a:spcPct val="100000"/>
              </a:lnSpc>
              <a:spcBef>
                <a:spcPts val="500"/>
              </a:spcBef>
              <a:spcAft>
                <a:spcPts val="0"/>
              </a:spcAft>
              <a:buSzPts val="2200"/>
              <a:buChar char="❖"/>
              <a:defRPr/>
            </a:lvl8pPr>
            <a:lvl9pPr indent="-368300" lvl="8" marL="4114800" algn="l">
              <a:lnSpc>
                <a:spcPct val="100000"/>
              </a:lnSpc>
              <a:spcBef>
                <a:spcPts val="500"/>
              </a:spcBef>
              <a:spcAft>
                <a:spcPts val="0"/>
              </a:spcAft>
              <a:buClr>
                <a:srgbClr val="3F3F3F"/>
              </a:buClr>
              <a:buSzPts val="2200"/>
              <a:buChar char="❖"/>
              <a:defRPr/>
            </a:lvl9pPr>
          </a:lstStyle>
          <a:p/>
        </p:txBody>
      </p:sp>
      <p:sp>
        <p:nvSpPr>
          <p:cNvPr id="375" name="Google Shape;375;g2b12ad55e79_0_316"/>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76" name="Google Shape;376;g2b12ad55e79_0_316"/>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77" name="Google Shape;377;g2b12ad55e79_0_316"/>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5" name="Shape 385"/>
        <p:cNvGrpSpPr/>
        <p:nvPr/>
      </p:nvGrpSpPr>
      <p:grpSpPr>
        <a:xfrm>
          <a:off x="0" y="0"/>
          <a:ext cx="0" cy="0"/>
          <a:chOff x="0" y="0"/>
          <a:chExt cx="0" cy="0"/>
        </a:xfrm>
      </p:grpSpPr>
      <p:sp>
        <p:nvSpPr>
          <p:cNvPr id="386" name="Google Shape;386;g2b12ad55e79_0_587"/>
          <p:cNvSpPr txBox="1"/>
          <p:nvPr>
            <p:ph type="ctrTitle"/>
          </p:nvPr>
        </p:nvSpPr>
        <p:spPr>
          <a:xfrm>
            <a:off x="1524000" y="1122363"/>
            <a:ext cx="9144000" cy="22092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Clr>
                <a:schemeClr val="dk2"/>
              </a:buClr>
              <a:buSzPts val="3600"/>
              <a:buFont typeface="Play"/>
              <a:buNone/>
              <a:defRPr sz="36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87" name="Google Shape;387;g2b12ad55e79_0_587"/>
          <p:cNvSpPr txBox="1"/>
          <p:nvPr>
            <p:ph idx="1" type="subTitle"/>
          </p:nvPr>
        </p:nvSpPr>
        <p:spPr>
          <a:xfrm>
            <a:off x="1524000" y="4346774"/>
            <a:ext cx="9144000" cy="1066800"/>
          </a:xfrm>
          <a:prstGeom prst="rect">
            <a:avLst/>
          </a:prstGeom>
          <a:noFill/>
          <a:ln>
            <a:noFill/>
          </a:ln>
        </p:spPr>
        <p:txBody>
          <a:bodyPr anchorCtr="0" anchor="t" bIns="45700" lIns="91425" spcFirstLastPara="1" rIns="91425" wrap="square" tIns="45700">
            <a:normAutofit/>
          </a:bodyPr>
          <a:lstStyle>
            <a:lvl1pPr lvl="0" algn="ctr">
              <a:lnSpc>
                <a:spcPct val="120000"/>
              </a:lnSpc>
              <a:spcBef>
                <a:spcPts val="1100"/>
              </a:spcBef>
              <a:spcAft>
                <a:spcPts val="0"/>
              </a:spcAft>
              <a:buClr>
                <a:schemeClr val="dk2"/>
              </a:buClr>
              <a:buSzPts val="1600"/>
              <a:buNone/>
              <a:defRPr sz="1600" cap="none"/>
            </a:lvl1pPr>
            <a:lvl2pPr lvl="1" algn="ctr">
              <a:lnSpc>
                <a:spcPct val="120000"/>
              </a:lnSpc>
              <a:spcBef>
                <a:spcPts val="500"/>
              </a:spcBef>
              <a:spcAft>
                <a:spcPts val="0"/>
              </a:spcAft>
              <a:buClr>
                <a:schemeClr val="dk2"/>
              </a:buClr>
              <a:buSzPts val="2000"/>
              <a:buNone/>
              <a:defRPr sz="2000"/>
            </a:lvl2pPr>
            <a:lvl3pPr lvl="2" algn="ctr">
              <a:lnSpc>
                <a:spcPct val="120000"/>
              </a:lnSpc>
              <a:spcBef>
                <a:spcPts val="500"/>
              </a:spcBef>
              <a:spcAft>
                <a:spcPts val="0"/>
              </a:spcAft>
              <a:buClr>
                <a:schemeClr val="dk2"/>
              </a:buClr>
              <a:buSzPts val="1900"/>
              <a:buNone/>
              <a:defRPr sz="1900"/>
            </a:lvl3pPr>
            <a:lvl4pPr lvl="3" algn="ctr">
              <a:lnSpc>
                <a:spcPct val="120000"/>
              </a:lnSpc>
              <a:spcBef>
                <a:spcPts val="500"/>
              </a:spcBef>
              <a:spcAft>
                <a:spcPts val="0"/>
              </a:spcAft>
              <a:buClr>
                <a:schemeClr val="dk2"/>
              </a:buClr>
              <a:buSzPts val="1600"/>
              <a:buNone/>
              <a:defRPr sz="1600"/>
            </a:lvl4pPr>
            <a:lvl5pPr lvl="4" algn="ctr">
              <a:lnSpc>
                <a:spcPct val="12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88" name="Google Shape;388;g2b12ad55e79_0_587"/>
          <p:cNvSpPr txBox="1"/>
          <p:nvPr>
            <p:ph idx="10" type="dt"/>
          </p:nvPr>
        </p:nvSpPr>
        <p:spPr>
          <a:xfrm>
            <a:off x="877824"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89" name="Google Shape;389;g2b12ad55e79_0_587"/>
          <p:cNvSpPr txBox="1"/>
          <p:nvPr>
            <p:ph idx="11" type="ftr"/>
          </p:nvPr>
        </p:nvSpPr>
        <p:spPr>
          <a:xfrm>
            <a:off x="7132320" y="6356350"/>
            <a:ext cx="4297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90" name="Google Shape;390;g2b12ad55e79_0_587"/>
          <p:cNvSpPr txBox="1"/>
          <p:nvPr>
            <p:ph idx="12" type="sldNum"/>
          </p:nvPr>
        </p:nvSpPr>
        <p:spPr>
          <a:xfrm>
            <a:off x="11429999" y="6356350"/>
            <a:ext cx="52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1pPr>
            <a:lvl2pPr indent="0" lvl="1"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2pPr>
            <a:lvl3pPr indent="0" lvl="2"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3pPr>
            <a:lvl4pPr indent="0" lvl="3"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4pPr>
            <a:lvl5pPr indent="0" lvl="4"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5pPr>
            <a:lvl6pPr indent="0" lvl="5"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6pPr>
            <a:lvl7pPr indent="0" lvl="6"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7pPr>
            <a:lvl8pPr indent="0" lvl="7"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8pPr>
            <a:lvl9pPr indent="0" lvl="8"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1" name="Shape 391"/>
        <p:cNvGrpSpPr/>
        <p:nvPr/>
      </p:nvGrpSpPr>
      <p:grpSpPr>
        <a:xfrm>
          <a:off x="0" y="0"/>
          <a:ext cx="0" cy="0"/>
          <a:chOff x="0" y="0"/>
          <a:chExt cx="0" cy="0"/>
        </a:xfrm>
      </p:grpSpPr>
      <p:sp>
        <p:nvSpPr>
          <p:cNvPr id="392" name="Google Shape;392;g2b12ad55e79_0_593"/>
          <p:cNvSpPr txBox="1"/>
          <p:nvPr>
            <p:ph type="title"/>
          </p:nvPr>
        </p:nvSpPr>
        <p:spPr>
          <a:xfrm>
            <a:off x="871108" y="588245"/>
            <a:ext cx="10449600" cy="12660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93" name="Google Shape;393;g2b12ad55e79_0_593"/>
          <p:cNvSpPr txBox="1"/>
          <p:nvPr>
            <p:ph idx="1" type="body"/>
          </p:nvPr>
        </p:nvSpPr>
        <p:spPr>
          <a:xfrm>
            <a:off x="877824" y="2159175"/>
            <a:ext cx="4977600" cy="4017600"/>
          </a:xfrm>
          <a:prstGeom prst="rect">
            <a:avLst/>
          </a:prstGeom>
          <a:noFill/>
          <a:ln>
            <a:noFill/>
          </a:ln>
        </p:spPr>
        <p:txBody>
          <a:bodyPr anchorCtr="0" anchor="t" bIns="45700" lIns="91425" spcFirstLastPara="1" rIns="91425" wrap="square" tIns="45700">
            <a:normAutofit/>
          </a:bodyPr>
          <a:lstStyle>
            <a:lvl1pPr indent="-349250" lvl="0" marL="457200" algn="l">
              <a:lnSpc>
                <a:spcPct val="120000"/>
              </a:lnSpc>
              <a:spcBef>
                <a:spcPts val="1100"/>
              </a:spcBef>
              <a:spcAft>
                <a:spcPts val="0"/>
              </a:spcAft>
              <a:buClr>
                <a:schemeClr val="dk2"/>
              </a:buClr>
              <a:buSzPts val="1900"/>
              <a:buChar char="•"/>
              <a:defRPr/>
            </a:lvl1pPr>
            <a:lvl2pPr indent="-349250" lvl="1" marL="914400" algn="l">
              <a:lnSpc>
                <a:spcPct val="120000"/>
              </a:lnSpc>
              <a:spcBef>
                <a:spcPts val="500"/>
              </a:spcBef>
              <a:spcAft>
                <a:spcPts val="0"/>
              </a:spcAft>
              <a:buClr>
                <a:schemeClr val="dk2"/>
              </a:buClr>
              <a:buSzPts val="1900"/>
              <a:buChar char="•"/>
              <a:defRPr/>
            </a:lvl2pPr>
            <a:lvl3pPr indent="-349250" lvl="2" marL="1371600" algn="l">
              <a:lnSpc>
                <a:spcPct val="120000"/>
              </a:lnSpc>
              <a:spcBef>
                <a:spcPts val="500"/>
              </a:spcBef>
              <a:spcAft>
                <a:spcPts val="0"/>
              </a:spcAft>
              <a:buClr>
                <a:schemeClr val="dk2"/>
              </a:buClr>
              <a:buSzPts val="1900"/>
              <a:buChar char="•"/>
              <a:defRPr/>
            </a:lvl3pPr>
            <a:lvl4pPr indent="-349250" lvl="3" marL="1828800" algn="l">
              <a:lnSpc>
                <a:spcPct val="120000"/>
              </a:lnSpc>
              <a:spcBef>
                <a:spcPts val="500"/>
              </a:spcBef>
              <a:spcAft>
                <a:spcPts val="0"/>
              </a:spcAft>
              <a:buClr>
                <a:schemeClr val="dk2"/>
              </a:buClr>
              <a:buSzPts val="1900"/>
              <a:buChar char="•"/>
              <a:defRPr/>
            </a:lvl4pPr>
            <a:lvl5pPr indent="-349250" lvl="4" marL="2286000" algn="l">
              <a:lnSpc>
                <a:spcPct val="120000"/>
              </a:lnSpc>
              <a:spcBef>
                <a:spcPts val="500"/>
              </a:spcBef>
              <a:spcAft>
                <a:spcPts val="0"/>
              </a:spcAft>
              <a:buClr>
                <a:schemeClr val="dk2"/>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94" name="Google Shape;394;g2b12ad55e79_0_593"/>
          <p:cNvSpPr txBox="1"/>
          <p:nvPr>
            <p:ph idx="2" type="body"/>
          </p:nvPr>
        </p:nvSpPr>
        <p:spPr>
          <a:xfrm>
            <a:off x="6328391" y="2159175"/>
            <a:ext cx="4985700" cy="4017600"/>
          </a:xfrm>
          <a:prstGeom prst="rect">
            <a:avLst/>
          </a:prstGeom>
          <a:noFill/>
          <a:ln>
            <a:noFill/>
          </a:ln>
        </p:spPr>
        <p:txBody>
          <a:bodyPr anchorCtr="0" anchor="t" bIns="45700" lIns="91425" spcFirstLastPara="1" rIns="91425" wrap="square" tIns="45700">
            <a:normAutofit/>
          </a:bodyPr>
          <a:lstStyle>
            <a:lvl1pPr indent="-349250" lvl="0" marL="457200" algn="l">
              <a:lnSpc>
                <a:spcPct val="120000"/>
              </a:lnSpc>
              <a:spcBef>
                <a:spcPts val="1100"/>
              </a:spcBef>
              <a:spcAft>
                <a:spcPts val="0"/>
              </a:spcAft>
              <a:buClr>
                <a:schemeClr val="dk2"/>
              </a:buClr>
              <a:buSzPts val="1900"/>
              <a:buChar char="•"/>
              <a:defRPr/>
            </a:lvl1pPr>
            <a:lvl2pPr indent="-349250" lvl="1" marL="914400" algn="l">
              <a:lnSpc>
                <a:spcPct val="120000"/>
              </a:lnSpc>
              <a:spcBef>
                <a:spcPts val="500"/>
              </a:spcBef>
              <a:spcAft>
                <a:spcPts val="0"/>
              </a:spcAft>
              <a:buClr>
                <a:schemeClr val="dk2"/>
              </a:buClr>
              <a:buSzPts val="1900"/>
              <a:buChar char="•"/>
              <a:defRPr/>
            </a:lvl2pPr>
            <a:lvl3pPr indent="-349250" lvl="2" marL="1371600" algn="l">
              <a:lnSpc>
                <a:spcPct val="120000"/>
              </a:lnSpc>
              <a:spcBef>
                <a:spcPts val="500"/>
              </a:spcBef>
              <a:spcAft>
                <a:spcPts val="0"/>
              </a:spcAft>
              <a:buClr>
                <a:schemeClr val="dk2"/>
              </a:buClr>
              <a:buSzPts val="1900"/>
              <a:buChar char="•"/>
              <a:defRPr/>
            </a:lvl3pPr>
            <a:lvl4pPr indent="-349250" lvl="3" marL="1828800" algn="l">
              <a:lnSpc>
                <a:spcPct val="120000"/>
              </a:lnSpc>
              <a:spcBef>
                <a:spcPts val="500"/>
              </a:spcBef>
              <a:spcAft>
                <a:spcPts val="0"/>
              </a:spcAft>
              <a:buClr>
                <a:schemeClr val="dk2"/>
              </a:buClr>
              <a:buSzPts val="1900"/>
              <a:buChar char="•"/>
              <a:defRPr/>
            </a:lvl4pPr>
            <a:lvl5pPr indent="-349250" lvl="4" marL="2286000" algn="l">
              <a:lnSpc>
                <a:spcPct val="120000"/>
              </a:lnSpc>
              <a:spcBef>
                <a:spcPts val="500"/>
              </a:spcBef>
              <a:spcAft>
                <a:spcPts val="0"/>
              </a:spcAft>
              <a:buClr>
                <a:schemeClr val="dk2"/>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95" name="Google Shape;395;g2b12ad55e79_0_593"/>
          <p:cNvSpPr txBox="1"/>
          <p:nvPr>
            <p:ph idx="10" type="dt"/>
          </p:nvPr>
        </p:nvSpPr>
        <p:spPr>
          <a:xfrm>
            <a:off x="877824"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96" name="Google Shape;396;g2b12ad55e79_0_593"/>
          <p:cNvSpPr txBox="1"/>
          <p:nvPr>
            <p:ph idx="11" type="ftr"/>
          </p:nvPr>
        </p:nvSpPr>
        <p:spPr>
          <a:xfrm>
            <a:off x="7132320" y="6356350"/>
            <a:ext cx="4297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97" name="Google Shape;397;g2b12ad55e79_0_593"/>
          <p:cNvSpPr txBox="1"/>
          <p:nvPr>
            <p:ph idx="12" type="sldNum"/>
          </p:nvPr>
        </p:nvSpPr>
        <p:spPr>
          <a:xfrm>
            <a:off x="11429999" y="6356350"/>
            <a:ext cx="52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1pPr>
            <a:lvl2pPr indent="0" lvl="1"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2pPr>
            <a:lvl3pPr indent="0" lvl="2"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3pPr>
            <a:lvl4pPr indent="0" lvl="3"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4pPr>
            <a:lvl5pPr indent="0" lvl="4"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5pPr>
            <a:lvl6pPr indent="0" lvl="5"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6pPr>
            <a:lvl7pPr indent="0" lvl="6"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7pPr>
            <a:lvl8pPr indent="0" lvl="7"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8pPr>
            <a:lvl9pPr indent="0" lvl="8"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8" name="Shape 398"/>
        <p:cNvGrpSpPr/>
        <p:nvPr/>
      </p:nvGrpSpPr>
      <p:grpSpPr>
        <a:xfrm>
          <a:off x="0" y="0"/>
          <a:ext cx="0" cy="0"/>
          <a:chOff x="0" y="0"/>
          <a:chExt cx="0" cy="0"/>
        </a:xfrm>
      </p:grpSpPr>
      <p:sp>
        <p:nvSpPr>
          <p:cNvPr id="399" name="Google Shape;399;g2b12ad55e79_0_600"/>
          <p:cNvSpPr txBox="1"/>
          <p:nvPr>
            <p:ph type="title"/>
          </p:nvPr>
        </p:nvSpPr>
        <p:spPr>
          <a:xfrm>
            <a:off x="871108" y="588245"/>
            <a:ext cx="10449600" cy="12660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00" name="Google Shape;400;g2b12ad55e79_0_600"/>
          <p:cNvSpPr txBox="1"/>
          <p:nvPr>
            <p:ph idx="1" type="body"/>
          </p:nvPr>
        </p:nvSpPr>
        <p:spPr>
          <a:xfrm>
            <a:off x="877824" y="2157984"/>
            <a:ext cx="10442400" cy="3903900"/>
          </a:xfrm>
          <a:prstGeom prst="rect">
            <a:avLst/>
          </a:prstGeom>
          <a:noFill/>
          <a:ln>
            <a:noFill/>
          </a:ln>
        </p:spPr>
        <p:txBody>
          <a:bodyPr anchorCtr="0" anchor="t" bIns="45700" lIns="91425" spcFirstLastPara="1" rIns="91425" wrap="square" tIns="45700">
            <a:normAutofit/>
          </a:bodyPr>
          <a:lstStyle>
            <a:lvl1pPr indent="-349250" lvl="0" marL="457200" algn="l">
              <a:lnSpc>
                <a:spcPct val="120000"/>
              </a:lnSpc>
              <a:spcBef>
                <a:spcPts val="1100"/>
              </a:spcBef>
              <a:spcAft>
                <a:spcPts val="0"/>
              </a:spcAft>
              <a:buClr>
                <a:schemeClr val="dk2"/>
              </a:buClr>
              <a:buSzPts val="1900"/>
              <a:buChar char="•"/>
              <a:defRPr/>
            </a:lvl1pPr>
            <a:lvl2pPr indent="-349250" lvl="1" marL="914400" algn="l">
              <a:lnSpc>
                <a:spcPct val="120000"/>
              </a:lnSpc>
              <a:spcBef>
                <a:spcPts val="500"/>
              </a:spcBef>
              <a:spcAft>
                <a:spcPts val="0"/>
              </a:spcAft>
              <a:buClr>
                <a:schemeClr val="dk2"/>
              </a:buClr>
              <a:buSzPts val="1900"/>
              <a:buChar char="•"/>
              <a:defRPr/>
            </a:lvl2pPr>
            <a:lvl3pPr indent="-349250" lvl="2" marL="1371600" algn="l">
              <a:lnSpc>
                <a:spcPct val="120000"/>
              </a:lnSpc>
              <a:spcBef>
                <a:spcPts val="500"/>
              </a:spcBef>
              <a:spcAft>
                <a:spcPts val="0"/>
              </a:spcAft>
              <a:buClr>
                <a:schemeClr val="dk2"/>
              </a:buClr>
              <a:buSzPts val="1900"/>
              <a:buChar char="•"/>
              <a:defRPr/>
            </a:lvl3pPr>
            <a:lvl4pPr indent="-349250" lvl="3" marL="1828800" algn="l">
              <a:lnSpc>
                <a:spcPct val="120000"/>
              </a:lnSpc>
              <a:spcBef>
                <a:spcPts val="500"/>
              </a:spcBef>
              <a:spcAft>
                <a:spcPts val="0"/>
              </a:spcAft>
              <a:buClr>
                <a:schemeClr val="dk2"/>
              </a:buClr>
              <a:buSzPts val="1900"/>
              <a:buChar char="•"/>
              <a:defRPr/>
            </a:lvl4pPr>
            <a:lvl5pPr indent="-349250" lvl="4" marL="2286000" algn="l">
              <a:lnSpc>
                <a:spcPct val="120000"/>
              </a:lnSpc>
              <a:spcBef>
                <a:spcPts val="500"/>
              </a:spcBef>
              <a:spcAft>
                <a:spcPts val="0"/>
              </a:spcAft>
              <a:buClr>
                <a:schemeClr val="dk2"/>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01" name="Google Shape;401;g2b12ad55e79_0_600"/>
          <p:cNvSpPr txBox="1"/>
          <p:nvPr>
            <p:ph idx="10" type="dt"/>
          </p:nvPr>
        </p:nvSpPr>
        <p:spPr>
          <a:xfrm>
            <a:off x="877824"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02" name="Google Shape;402;g2b12ad55e79_0_600"/>
          <p:cNvSpPr txBox="1"/>
          <p:nvPr>
            <p:ph idx="11" type="ftr"/>
          </p:nvPr>
        </p:nvSpPr>
        <p:spPr>
          <a:xfrm>
            <a:off x="7132320" y="6356350"/>
            <a:ext cx="4297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03" name="Google Shape;403;g2b12ad55e79_0_600"/>
          <p:cNvSpPr txBox="1"/>
          <p:nvPr>
            <p:ph idx="12" type="sldNum"/>
          </p:nvPr>
        </p:nvSpPr>
        <p:spPr>
          <a:xfrm>
            <a:off x="11429999" y="6356350"/>
            <a:ext cx="52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1pPr>
            <a:lvl2pPr indent="0" lvl="1"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2pPr>
            <a:lvl3pPr indent="0" lvl="2"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3pPr>
            <a:lvl4pPr indent="0" lvl="3"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4pPr>
            <a:lvl5pPr indent="0" lvl="4"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5pPr>
            <a:lvl6pPr indent="0" lvl="5"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6pPr>
            <a:lvl7pPr indent="0" lvl="6"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7pPr>
            <a:lvl8pPr indent="0" lvl="7"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8pPr>
            <a:lvl9pPr indent="0" lvl="8"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4" name="Shape 404"/>
        <p:cNvGrpSpPr/>
        <p:nvPr/>
      </p:nvGrpSpPr>
      <p:grpSpPr>
        <a:xfrm>
          <a:off x="0" y="0"/>
          <a:ext cx="0" cy="0"/>
          <a:chOff x="0" y="0"/>
          <a:chExt cx="0" cy="0"/>
        </a:xfrm>
      </p:grpSpPr>
      <p:sp>
        <p:nvSpPr>
          <p:cNvPr id="405" name="Google Shape;405;g2b12ad55e79_0_606"/>
          <p:cNvSpPr txBox="1"/>
          <p:nvPr>
            <p:ph type="title"/>
          </p:nvPr>
        </p:nvSpPr>
        <p:spPr>
          <a:xfrm>
            <a:off x="1474236" y="1514688"/>
            <a:ext cx="8583900" cy="31389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3600"/>
              <a:buFont typeface="Play"/>
              <a:buNone/>
              <a:defRPr sz="3600" cap="none"/>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06" name="Google Shape;406;g2b12ad55e79_0_606"/>
          <p:cNvSpPr txBox="1"/>
          <p:nvPr>
            <p:ph idx="1" type="body"/>
          </p:nvPr>
        </p:nvSpPr>
        <p:spPr>
          <a:xfrm>
            <a:off x="1474236" y="4963885"/>
            <a:ext cx="8583900" cy="11256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100"/>
              </a:spcBef>
              <a:spcAft>
                <a:spcPts val="0"/>
              </a:spcAft>
              <a:buClr>
                <a:schemeClr val="dk2"/>
              </a:buClr>
              <a:buSzPts val="1600"/>
              <a:buNone/>
              <a:defRPr sz="1600" cap="none">
                <a:solidFill>
                  <a:schemeClr val="dk2"/>
                </a:solidFill>
              </a:defRPr>
            </a:lvl1pPr>
            <a:lvl2pPr indent="-228600" lvl="1" marL="914400" algn="l">
              <a:lnSpc>
                <a:spcPct val="120000"/>
              </a:lnSpc>
              <a:spcBef>
                <a:spcPts val="500"/>
              </a:spcBef>
              <a:spcAft>
                <a:spcPts val="0"/>
              </a:spcAft>
              <a:buClr>
                <a:srgbClr val="757575"/>
              </a:buClr>
              <a:buSzPts val="2000"/>
              <a:buNone/>
              <a:defRPr sz="2000">
                <a:solidFill>
                  <a:srgbClr val="757575"/>
                </a:solidFill>
              </a:defRPr>
            </a:lvl2pPr>
            <a:lvl3pPr indent="-228600" lvl="2" marL="1371600" algn="l">
              <a:lnSpc>
                <a:spcPct val="120000"/>
              </a:lnSpc>
              <a:spcBef>
                <a:spcPts val="500"/>
              </a:spcBef>
              <a:spcAft>
                <a:spcPts val="0"/>
              </a:spcAft>
              <a:buClr>
                <a:srgbClr val="757575"/>
              </a:buClr>
              <a:buSzPts val="1900"/>
              <a:buNone/>
              <a:defRPr sz="1900">
                <a:solidFill>
                  <a:srgbClr val="757575"/>
                </a:solidFill>
              </a:defRPr>
            </a:lvl3pPr>
            <a:lvl4pPr indent="-228600" lvl="3" marL="1828800" algn="l">
              <a:lnSpc>
                <a:spcPct val="120000"/>
              </a:lnSpc>
              <a:spcBef>
                <a:spcPts val="500"/>
              </a:spcBef>
              <a:spcAft>
                <a:spcPts val="0"/>
              </a:spcAft>
              <a:buClr>
                <a:srgbClr val="757575"/>
              </a:buClr>
              <a:buSzPts val="1600"/>
              <a:buNone/>
              <a:defRPr sz="1600">
                <a:solidFill>
                  <a:srgbClr val="757575"/>
                </a:solidFill>
              </a:defRPr>
            </a:lvl4pPr>
            <a:lvl5pPr indent="-228600" lvl="4" marL="2286000" algn="l">
              <a:lnSpc>
                <a:spcPct val="12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407" name="Google Shape;407;g2b12ad55e79_0_606"/>
          <p:cNvSpPr txBox="1"/>
          <p:nvPr>
            <p:ph idx="10" type="dt"/>
          </p:nvPr>
        </p:nvSpPr>
        <p:spPr>
          <a:xfrm>
            <a:off x="877824"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08" name="Google Shape;408;g2b12ad55e79_0_606"/>
          <p:cNvSpPr txBox="1"/>
          <p:nvPr>
            <p:ph idx="11" type="ftr"/>
          </p:nvPr>
        </p:nvSpPr>
        <p:spPr>
          <a:xfrm>
            <a:off x="7132320" y="6356350"/>
            <a:ext cx="4297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09" name="Google Shape;409;g2b12ad55e79_0_606"/>
          <p:cNvSpPr txBox="1"/>
          <p:nvPr>
            <p:ph idx="12" type="sldNum"/>
          </p:nvPr>
        </p:nvSpPr>
        <p:spPr>
          <a:xfrm>
            <a:off x="11429999" y="6356350"/>
            <a:ext cx="52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1pPr>
            <a:lvl2pPr indent="0" lvl="1"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2pPr>
            <a:lvl3pPr indent="0" lvl="2"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3pPr>
            <a:lvl4pPr indent="0" lvl="3"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4pPr>
            <a:lvl5pPr indent="0" lvl="4"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5pPr>
            <a:lvl6pPr indent="0" lvl="5"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6pPr>
            <a:lvl7pPr indent="0" lvl="6"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7pPr>
            <a:lvl8pPr indent="0" lvl="7"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8pPr>
            <a:lvl9pPr indent="0" lvl="8"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0" name="Shape 410"/>
        <p:cNvGrpSpPr/>
        <p:nvPr/>
      </p:nvGrpSpPr>
      <p:grpSpPr>
        <a:xfrm>
          <a:off x="0" y="0"/>
          <a:ext cx="0" cy="0"/>
          <a:chOff x="0" y="0"/>
          <a:chExt cx="0" cy="0"/>
        </a:xfrm>
      </p:grpSpPr>
      <p:sp>
        <p:nvSpPr>
          <p:cNvPr id="411" name="Google Shape;411;g2b12ad55e79_0_612"/>
          <p:cNvSpPr txBox="1"/>
          <p:nvPr>
            <p:ph type="title"/>
          </p:nvPr>
        </p:nvSpPr>
        <p:spPr>
          <a:xfrm>
            <a:off x="881348" y="602671"/>
            <a:ext cx="10429200" cy="7689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12" name="Google Shape;412;g2b12ad55e79_0_612"/>
          <p:cNvSpPr txBox="1"/>
          <p:nvPr>
            <p:ph idx="1" type="body"/>
          </p:nvPr>
        </p:nvSpPr>
        <p:spPr>
          <a:xfrm>
            <a:off x="881349" y="1696325"/>
            <a:ext cx="4963500" cy="647700"/>
          </a:xfrm>
          <a:prstGeom prst="rect">
            <a:avLst/>
          </a:prstGeom>
          <a:noFill/>
          <a:ln>
            <a:noFill/>
          </a:ln>
        </p:spPr>
        <p:txBody>
          <a:bodyPr anchorCtr="0" anchor="b" bIns="45700" lIns="91425" spcFirstLastPara="1" rIns="91425" wrap="square" tIns="45700">
            <a:noAutofit/>
          </a:bodyPr>
          <a:lstStyle>
            <a:lvl1pPr indent="-228600" lvl="0" marL="457200" algn="l">
              <a:lnSpc>
                <a:spcPct val="120000"/>
              </a:lnSpc>
              <a:spcBef>
                <a:spcPts val="1100"/>
              </a:spcBef>
              <a:spcAft>
                <a:spcPts val="0"/>
              </a:spcAft>
              <a:buClr>
                <a:schemeClr val="dk2"/>
              </a:buClr>
              <a:buSzPts val="1500"/>
              <a:buNone/>
              <a:defRPr b="1" sz="1500" cap="none"/>
            </a:lvl1pPr>
            <a:lvl2pPr indent="-228600" lvl="1" marL="914400" algn="l">
              <a:lnSpc>
                <a:spcPct val="120000"/>
              </a:lnSpc>
              <a:spcBef>
                <a:spcPts val="500"/>
              </a:spcBef>
              <a:spcAft>
                <a:spcPts val="0"/>
              </a:spcAft>
              <a:buClr>
                <a:schemeClr val="dk2"/>
              </a:buClr>
              <a:buSzPts val="2000"/>
              <a:buNone/>
              <a:defRPr b="1" sz="2000"/>
            </a:lvl2pPr>
            <a:lvl3pPr indent="-228600" lvl="2" marL="1371600" algn="l">
              <a:lnSpc>
                <a:spcPct val="120000"/>
              </a:lnSpc>
              <a:spcBef>
                <a:spcPts val="500"/>
              </a:spcBef>
              <a:spcAft>
                <a:spcPts val="0"/>
              </a:spcAft>
              <a:buClr>
                <a:schemeClr val="dk2"/>
              </a:buClr>
              <a:buSzPts val="1900"/>
              <a:buNone/>
              <a:defRPr b="1" sz="1900"/>
            </a:lvl3pPr>
            <a:lvl4pPr indent="-228600" lvl="3" marL="1828800" algn="l">
              <a:lnSpc>
                <a:spcPct val="120000"/>
              </a:lnSpc>
              <a:spcBef>
                <a:spcPts val="500"/>
              </a:spcBef>
              <a:spcAft>
                <a:spcPts val="0"/>
              </a:spcAft>
              <a:buClr>
                <a:schemeClr val="dk2"/>
              </a:buClr>
              <a:buSzPts val="1600"/>
              <a:buNone/>
              <a:defRPr b="1" sz="1600"/>
            </a:lvl4pPr>
            <a:lvl5pPr indent="-228600" lvl="4" marL="2286000" algn="l">
              <a:lnSpc>
                <a:spcPct val="120000"/>
              </a:lnSpc>
              <a:spcBef>
                <a:spcPts val="500"/>
              </a:spcBef>
              <a:spcAft>
                <a:spcPts val="0"/>
              </a:spcAft>
              <a:buClr>
                <a:schemeClr val="dk2"/>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3" name="Google Shape;413;g2b12ad55e79_0_612"/>
          <p:cNvSpPr txBox="1"/>
          <p:nvPr>
            <p:ph idx="2" type="body"/>
          </p:nvPr>
        </p:nvSpPr>
        <p:spPr>
          <a:xfrm>
            <a:off x="881349" y="2344025"/>
            <a:ext cx="4963500" cy="3833100"/>
          </a:xfrm>
          <a:prstGeom prst="rect">
            <a:avLst/>
          </a:prstGeom>
          <a:noFill/>
          <a:ln>
            <a:noFill/>
          </a:ln>
        </p:spPr>
        <p:txBody>
          <a:bodyPr anchorCtr="0" anchor="t" bIns="45700" lIns="91425" spcFirstLastPara="1" rIns="91425" wrap="square" tIns="45700">
            <a:normAutofit/>
          </a:bodyPr>
          <a:lstStyle>
            <a:lvl1pPr indent="-349250" lvl="0" marL="457200" algn="l">
              <a:lnSpc>
                <a:spcPct val="120000"/>
              </a:lnSpc>
              <a:spcBef>
                <a:spcPts val="1100"/>
              </a:spcBef>
              <a:spcAft>
                <a:spcPts val="0"/>
              </a:spcAft>
              <a:buClr>
                <a:schemeClr val="dk2"/>
              </a:buClr>
              <a:buSzPts val="1900"/>
              <a:buChar char="•"/>
              <a:defRPr/>
            </a:lvl1pPr>
            <a:lvl2pPr indent="-349250" lvl="1" marL="914400" algn="l">
              <a:lnSpc>
                <a:spcPct val="120000"/>
              </a:lnSpc>
              <a:spcBef>
                <a:spcPts val="500"/>
              </a:spcBef>
              <a:spcAft>
                <a:spcPts val="0"/>
              </a:spcAft>
              <a:buClr>
                <a:schemeClr val="dk2"/>
              </a:buClr>
              <a:buSzPts val="1900"/>
              <a:buChar char="•"/>
              <a:defRPr/>
            </a:lvl2pPr>
            <a:lvl3pPr indent="-349250" lvl="2" marL="1371600" algn="l">
              <a:lnSpc>
                <a:spcPct val="120000"/>
              </a:lnSpc>
              <a:spcBef>
                <a:spcPts val="500"/>
              </a:spcBef>
              <a:spcAft>
                <a:spcPts val="0"/>
              </a:spcAft>
              <a:buClr>
                <a:schemeClr val="dk2"/>
              </a:buClr>
              <a:buSzPts val="1900"/>
              <a:buChar char="•"/>
              <a:defRPr/>
            </a:lvl3pPr>
            <a:lvl4pPr indent="-349250" lvl="3" marL="1828800" algn="l">
              <a:lnSpc>
                <a:spcPct val="120000"/>
              </a:lnSpc>
              <a:spcBef>
                <a:spcPts val="500"/>
              </a:spcBef>
              <a:spcAft>
                <a:spcPts val="0"/>
              </a:spcAft>
              <a:buClr>
                <a:schemeClr val="dk2"/>
              </a:buClr>
              <a:buSzPts val="1900"/>
              <a:buChar char="•"/>
              <a:defRPr/>
            </a:lvl4pPr>
            <a:lvl5pPr indent="-349250" lvl="4" marL="2286000" algn="l">
              <a:lnSpc>
                <a:spcPct val="120000"/>
              </a:lnSpc>
              <a:spcBef>
                <a:spcPts val="500"/>
              </a:spcBef>
              <a:spcAft>
                <a:spcPts val="0"/>
              </a:spcAft>
              <a:buClr>
                <a:schemeClr val="dk2"/>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14" name="Google Shape;414;g2b12ad55e79_0_612"/>
          <p:cNvSpPr txBox="1"/>
          <p:nvPr>
            <p:ph idx="3" type="body"/>
          </p:nvPr>
        </p:nvSpPr>
        <p:spPr>
          <a:xfrm>
            <a:off x="6322669" y="1696325"/>
            <a:ext cx="4988100" cy="647700"/>
          </a:xfrm>
          <a:prstGeom prst="rect">
            <a:avLst/>
          </a:prstGeom>
          <a:noFill/>
          <a:ln>
            <a:noFill/>
          </a:ln>
        </p:spPr>
        <p:txBody>
          <a:bodyPr anchorCtr="0" anchor="b" bIns="45700" lIns="91425" spcFirstLastPara="1" rIns="91425" wrap="square" tIns="45700">
            <a:noAutofit/>
          </a:bodyPr>
          <a:lstStyle>
            <a:lvl1pPr indent="-228600" lvl="0" marL="457200" algn="l">
              <a:lnSpc>
                <a:spcPct val="120000"/>
              </a:lnSpc>
              <a:spcBef>
                <a:spcPts val="1100"/>
              </a:spcBef>
              <a:spcAft>
                <a:spcPts val="0"/>
              </a:spcAft>
              <a:buClr>
                <a:schemeClr val="dk2"/>
              </a:buClr>
              <a:buSzPts val="1500"/>
              <a:buNone/>
              <a:defRPr b="1" sz="1500" cap="none"/>
            </a:lvl1pPr>
            <a:lvl2pPr indent="-228600" lvl="1" marL="914400" algn="l">
              <a:lnSpc>
                <a:spcPct val="120000"/>
              </a:lnSpc>
              <a:spcBef>
                <a:spcPts val="500"/>
              </a:spcBef>
              <a:spcAft>
                <a:spcPts val="0"/>
              </a:spcAft>
              <a:buClr>
                <a:schemeClr val="dk2"/>
              </a:buClr>
              <a:buSzPts val="2000"/>
              <a:buNone/>
              <a:defRPr b="1" sz="2000"/>
            </a:lvl2pPr>
            <a:lvl3pPr indent="-228600" lvl="2" marL="1371600" algn="l">
              <a:lnSpc>
                <a:spcPct val="120000"/>
              </a:lnSpc>
              <a:spcBef>
                <a:spcPts val="500"/>
              </a:spcBef>
              <a:spcAft>
                <a:spcPts val="0"/>
              </a:spcAft>
              <a:buClr>
                <a:schemeClr val="dk2"/>
              </a:buClr>
              <a:buSzPts val="1900"/>
              <a:buNone/>
              <a:defRPr b="1" sz="1900"/>
            </a:lvl3pPr>
            <a:lvl4pPr indent="-228600" lvl="3" marL="1828800" algn="l">
              <a:lnSpc>
                <a:spcPct val="120000"/>
              </a:lnSpc>
              <a:spcBef>
                <a:spcPts val="500"/>
              </a:spcBef>
              <a:spcAft>
                <a:spcPts val="0"/>
              </a:spcAft>
              <a:buClr>
                <a:schemeClr val="dk2"/>
              </a:buClr>
              <a:buSzPts val="1600"/>
              <a:buNone/>
              <a:defRPr b="1" sz="1600"/>
            </a:lvl4pPr>
            <a:lvl5pPr indent="-228600" lvl="4" marL="2286000" algn="l">
              <a:lnSpc>
                <a:spcPct val="120000"/>
              </a:lnSpc>
              <a:spcBef>
                <a:spcPts val="500"/>
              </a:spcBef>
              <a:spcAft>
                <a:spcPts val="0"/>
              </a:spcAft>
              <a:buClr>
                <a:schemeClr val="dk2"/>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5" name="Google Shape;415;g2b12ad55e79_0_612"/>
          <p:cNvSpPr txBox="1"/>
          <p:nvPr>
            <p:ph idx="4" type="body"/>
          </p:nvPr>
        </p:nvSpPr>
        <p:spPr>
          <a:xfrm>
            <a:off x="6322669" y="2344025"/>
            <a:ext cx="4988100" cy="3833100"/>
          </a:xfrm>
          <a:prstGeom prst="rect">
            <a:avLst/>
          </a:prstGeom>
          <a:noFill/>
          <a:ln>
            <a:noFill/>
          </a:ln>
        </p:spPr>
        <p:txBody>
          <a:bodyPr anchorCtr="0" anchor="t" bIns="45700" lIns="91425" spcFirstLastPara="1" rIns="91425" wrap="square" tIns="45700">
            <a:normAutofit/>
          </a:bodyPr>
          <a:lstStyle>
            <a:lvl1pPr indent="-349250" lvl="0" marL="457200" algn="l">
              <a:lnSpc>
                <a:spcPct val="120000"/>
              </a:lnSpc>
              <a:spcBef>
                <a:spcPts val="1100"/>
              </a:spcBef>
              <a:spcAft>
                <a:spcPts val="0"/>
              </a:spcAft>
              <a:buClr>
                <a:schemeClr val="dk2"/>
              </a:buClr>
              <a:buSzPts val="1900"/>
              <a:buChar char="•"/>
              <a:defRPr/>
            </a:lvl1pPr>
            <a:lvl2pPr indent="-349250" lvl="1" marL="914400" algn="l">
              <a:lnSpc>
                <a:spcPct val="120000"/>
              </a:lnSpc>
              <a:spcBef>
                <a:spcPts val="500"/>
              </a:spcBef>
              <a:spcAft>
                <a:spcPts val="0"/>
              </a:spcAft>
              <a:buClr>
                <a:schemeClr val="dk2"/>
              </a:buClr>
              <a:buSzPts val="1900"/>
              <a:buChar char="•"/>
              <a:defRPr/>
            </a:lvl2pPr>
            <a:lvl3pPr indent="-349250" lvl="2" marL="1371600" algn="l">
              <a:lnSpc>
                <a:spcPct val="120000"/>
              </a:lnSpc>
              <a:spcBef>
                <a:spcPts val="500"/>
              </a:spcBef>
              <a:spcAft>
                <a:spcPts val="0"/>
              </a:spcAft>
              <a:buClr>
                <a:schemeClr val="dk2"/>
              </a:buClr>
              <a:buSzPts val="1900"/>
              <a:buChar char="•"/>
              <a:defRPr/>
            </a:lvl3pPr>
            <a:lvl4pPr indent="-349250" lvl="3" marL="1828800" algn="l">
              <a:lnSpc>
                <a:spcPct val="120000"/>
              </a:lnSpc>
              <a:spcBef>
                <a:spcPts val="500"/>
              </a:spcBef>
              <a:spcAft>
                <a:spcPts val="0"/>
              </a:spcAft>
              <a:buClr>
                <a:schemeClr val="dk2"/>
              </a:buClr>
              <a:buSzPts val="1900"/>
              <a:buChar char="•"/>
              <a:defRPr/>
            </a:lvl4pPr>
            <a:lvl5pPr indent="-349250" lvl="4" marL="2286000" algn="l">
              <a:lnSpc>
                <a:spcPct val="120000"/>
              </a:lnSpc>
              <a:spcBef>
                <a:spcPts val="500"/>
              </a:spcBef>
              <a:spcAft>
                <a:spcPts val="0"/>
              </a:spcAft>
              <a:buClr>
                <a:schemeClr val="dk2"/>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16" name="Google Shape;416;g2b12ad55e79_0_612"/>
          <p:cNvSpPr txBox="1"/>
          <p:nvPr>
            <p:ph idx="10" type="dt"/>
          </p:nvPr>
        </p:nvSpPr>
        <p:spPr>
          <a:xfrm>
            <a:off x="877824"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17" name="Google Shape;417;g2b12ad55e79_0_612"/>
          <p:cNvSpPr txBox="1"/>
          <p:nvPr>
            <p:ph idx="11" type="ftr"/>
          </p:nvPr>
        </p:nvSpPr>
        <p:spPr>
          <a:xfrm>
            <a:off x="7132320" y="6356350"/>
            <a:ext cx="4297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18" name="Google Shape;418;g2b12ad55e79_0_612"/>
          <p:cNvSpPr txBox="1"/>
          <p:nvPr>
            <p:ph idx="12" type="sldNum"/>
          </p:nvPr>
        </p:nvSpPr>
        <p:spPr>
          <a:xfrm>
            <a:off x="11429999" y="6356350"/>
            <a:ext cx="52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1pPr>
            <a:lvl2pPr indent="0" lvl="1"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2pPr>
            <a:lvl3pPr indent="0" lvl="2"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3pPr>
            <a:lvl4pPr indent="0" lvl="3"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4pPr>
            <a:lvl5pPr indent="0" lvl="4"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5pPr>
            <a:lvl6pPr indent="0" lvl="5"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6pPr>
            <a:lvl7pPr indent="0" lvl="6"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7pPr>
            <a:lvl8pPr indent="0" lvl="7"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8pPr>
            <a:lvl9pPr indent="0" lvl="8"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9" name="Shape 419"/>
        <p:cNvGrpSpPr/>
        <p:nvPr/>
      </p:nvGrpSpPr>
      <p:grpSpPr>
        <a:xfrm>
          <a:off x="0" y="0"/>
          <a:ext cx="0" cy="0"/>
          <a:chOff x="0" y="0"/>
          <a:chExt cx="0" cy="0"/>
        </a:xfrm>
      </p:grpSpPr>
      <p:sp>
        <p:nvSpPr>
          <p:cNvPr id="420" name="Google Shape;420;g2b12ad55e79_0_621"/>
          <p:cNvSpPr txBox="1"/>
          <p:nvPr>
            <p:ph type="title"/>
          </p:nvPr>
        </p:nvSpPr>
        <p:spPr>
          <a:xfrm>
            <a:off x="871108" y="588245"/>
            <a:ext cx="10449600" cy="12660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21" name="Google Shape;421;g2b12ad55e79_0_621"/>
          <p:cNvSpPr txBox="1"/>
          <p:nvPr>
            <p:ph idx="10" type="dt"/>
          </p:nvPr>
        </p:nvSpPr>
        <p:spPr>
          <a:xfrm>
            <a:off x="877824"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22" name="Google Shape;422;g2b12ad55e79_0_621"/>
          <p:cNvSpPr txBox="1"/>
          <p:nvPr>
            <p:ph idx="11" type="ftr"/>
          </p:nvPr>
        </p:nvSpPr>
        <p:spPr>
          <a:xfrm>
            <a:off x="7132320" y="6356350"/>
            <a:ext cx="4297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23" name="Google Shape;423;g2b12ad55e79_0_621"/>
          <p:cNvSpPr txBox="1"/>
          <p:nvPr>
            <p:ph idx="12" type="sldNum"/>
          </p:nvPr>
        </p:nvSpPr>
        <p:spPr>
          <a:xfrm>
            <a:off x="11429999" y="6356350"/>
            <a:ext cx="52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1pPr>
            <a:lvl2pPr indent="0" lvl="1"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2pPr>
            <a:lvl3pPr indent="0" lvl="2"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3pPr>
            <a:lvl4pPr indent="0" lvl="3"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4pPr>
            <a:lvl5pPr indent="0" lvl="4"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5pPr>
            <a:lvl6pPr indent="0" lvl="5"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6pPr>
            <a:lvl7pPr indent="0" lvl="6"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7pPr>
            <a:lvl8pPr indent="0" lvl="7"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8pPr>
            <a:lvl9pPr indent="0" lvl="8"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4" name="Shape 94"/>
        <p:cNvGrpSpPr/>
        <p:nvPr/>
      </p:nvGrpSpPr>
      <p:grpSpPr>
        <a:xfrm>
          <a:off x="0" y="0"/>
          <a:ext cx="0" cy="0"/>
          <a:chOff x="0" y="0"/>
          <a:chExt cx="0" cy="0"/>
        </a:xfrm>
      </p:grpSpPr>
      <p:sp>
        <p:nvSpPr>
          <p:cNvPr id="95" name="Google Shape;95;p14"/>
          <p:cNvSpPr txBox="1"/>
          <p:nvPr>
            <p:ph type="title"/>
          </p:nvPr>
        </p:nvSpPr>
        <p:spPr>
          <a:xfrm>
            <a:off x="839788" y="365125"/>
            <a:ext cx="9899930" cy="132556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4"/>
          <p:cNvSpPr txBox="1"/>
          <p:nvPr>
            <p:ph idx="1" type="body"/>
          </p:nvPr>
        </p:nvSpPr>
        <p:spPr>
          <a:xfrm>
            <a:off x="839789" y="1681163"/>
            <a:ext cx="4872132" cy="823912"/>
          </a:xfrm>
          <a:prstGeom prst="rect">
            <a:avLst/>
          </a:prstGeom>
          <a:noFill/>
          <a:ln>
            <a:noFill/>
          </a:ln>
        </p:spPr>
        <p:txBody>
          <a:bodyPr anchorCtr="0" anchor="b" bIns="45700" lIns="91425" spcFirstLastPara="1" rIns="91425" wrap="square" tIns="45700">
            <a:noAutofit/>
          </a:bodyPr>
          <a:lstStyle>
            <a:lvl1pPr indent="-228600" lvl="0" marL="457200" algn="l">
              <a:lnSpc>
                <a:spcPct val="150000"/>
              </a:lnSpc>
              <a:spcBef>
                <a:spcPts val="1000"/>
              </a:spcBef>
              <a:spcAft>
                <a:spcPts val="0"/>
              </a:spcAft>
              <a:buSzPts val="1600"/>
              <a:buNone/>
              <a:defRPr b="1" sz="1600" cap="none"/>
            </a:lvl1pPr>
            <a:lvl2pPr indent="-228600" lvl="1" marL="914400" algn="l">
              <a:lnSpc>
                <a:spcPct val="150000"/>
              </a:lnSpc>
              <a:spcBef>
                <a:spcPts val="500"/>
              </a:spcBef>
              <a:spcAft>
                <a:spcPts val="0"/>
              </a:spcAft>
              <a:buSzPts val="2000"/>
              <a:buFont typeface="Avenir"/>
              <a:buNone/>
              <a:defRPr b="1" sz="2000"/>
            </a:lvl2pPr>
            <a:lvl3pPr indent="-228600" lvl="2" marL="1371600" algn="l">
              <a:lnSpc>
                <a:spcPct val="150000"/>
              </a:lnSpc>
              <a:spcBef>
                <a:spcPts val="500"/>
              </a:spcBef>
              <a:spcAft>
                <a:spcPts val="0"/>
              </a:spcAft>
              <a:buSzPts val="1800"/>
              <a:buNone/>
              <a:defRPr b="1" sz="1800"/>
            </a:lvl3pPr>
            <a:lvl4pPr indent="-228600" lvl="3" marL="1828800" algn="l">
              <a:lnSpc>
                <a:spcPct val="150000"/>
              </a:lnSpc>
              <a:spcBef>
                <a:spcPts val="500"/>
              </a:spcBef>
              <a:spcAft>
                <a:spcPts val="0"/>
              </a:spcAft>
              <a:buSzPts val="1600"/>
              <a:buFont typeface="Avenir"/>
              <a:buNone/>
              <a:defRPr b="1" sz="1600"/>
            </a:lvl4pPr>
            <a:lvl5pPr indent="-228600" lvl="4" marL="2286000" algn="l">
              <a:lnSpc>
                <a:spcPct val="15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7" name="Google Shape;97;p14"/>
          <p:cNvSpPr txBox="1"/>
          <p:nvPr>
            <p:ph idx="2" type="body"/>
          </p:nvPr>
        </p:nvSpPr>
        <p:spPr>
          <a:xfrm>
            <a:off x="839787" y="2510632"/>
            <a:ext cx="4872133"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150000"/>
              </a:lnSpc>
              <a:spcBef>
                <a:spcPts val="1000"/>
              </a:spcBef>
              <a:spcAft>
                <a:spcPts val="0"/>
              </a:spcAft>
              <a:buSzPts val="1800"/>
              <a:buChar char="•"/>
              <a:defRPr/>
            </a:lvl1pPr>
            <a:lvl2pPr indent="-228600" lvl="1" marL="914400" algn="l">
              <a:lnSpc>
                <a:spcPct val="150000"/>
              </a:lnSpc>
              <a:spcBef>
                <a:spcPts val="500"/>
              </a:spcBef>
              <a:spcAft>
                <a:spcPts val="0"/>
              </a:spcAft>
              <a:buSzPts val="1800"/>
              <a:buFont typeface="Avenir"/>
              <a:buNone/>
              <a:defRPr b="1"/>
            </a:lvl2pPr>
            <a:lvl3pPr indent="-330200" lvl="2" marL="1371600" algn="l">
              <a:lnSpc>
                <a:spcPct val="150000"/>
              </a:lnSpc>
              <a:spcBef>
                <a:spcPts val="500"/>
              </a:spcBef>
              <a:spcAft>
                <a:spcPts val="0"/>
              </a:spcAft>
              <a:buSzPts val="1600"/>
              <a:buChar char="•"/>
              <a:defRPr b="0"/>
            </a:lvl3pPr>
            <a:lvl4pPr indent="-228600" lvl="3" marL="1828800" algn="l">
              <a:lnSpc>
                <a:spcPct val="150000"/>
              </a:lnSpc>
              <a:spcBef>
                <a:spcPts val="500"/>
              </a:spcBef>
              <a:spcAft>
                <a:spcPts val="0"/>
              </a:spcAft>
              <a:buSzPts val="1800"/>
              <a:buNone/>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14"/>
          <p:cNvSpPr txBox="1"/>
          <p:nvPr>
            <p:ph idx="3" type="body"/>
          </p:nvPr>
        </p:nvSpPr>
        <p:spPr>
          <a:xfrm>
            <a:off x="5889809" y="1681163"/>
            <a:ext cx="4849909" cy="823912"/>
          </a:xfrm>
          <a:prstGeom prst="rect">
            <a:avLst/>
          </a:prstGeom>
          <a:noFill/>
          <a:ln>
            <a:noFill/>
          </a:ln>
        </p:spPr>
        <p:txBody>
          <a:bodyPr anchorCtr="0" anchor="b" bIns="45700" lIns="91425" spcFirstLastPara="1" rIns="91425" wrap="square" tIns="45700">
            <a:noAutofit/>
          </a:bodyPr>
          <a:lstStyle>
            <a:lvl1pPr indent="-228600" lvl="0" marL="457200" algn="l">
              <a:lnSpc>
                <a:spcPct val="150000"/>
              </a:lnSpc>
              <a:spcBef>
                <a:spcPts val="1000"/>
              </a:spcBef>
              <a:spcAft>
                <a:spcPts val="0"/>
              </a:spcAft>
              <a:buSzPts val="1600"/>
              <a:buNone/>
              <a:defRPr b="1" sz="1600" cap="none"/>
            </a:lvl1pPr>
            <a:lvl2pPr indent="-228600" lvl="1" marL="914400" algn="l">
              <a:lnSpc>
                <a:spcPct val="150000"/>
              </a:lnSpc>
              <a:spcBef>
                <a:spcPts val="500"/>
              </a:spcBef>
              <a:spcAft>
                <a:spcPts val="0"/>
              </a:spcAft>
              <a:buSzPts val="2000"/>
              <a:buFont typeface="Avenir"/>
              <a:buNone/>
              <a:defRPr b="1" sz="2000"/>
            </a:lvl2pPr>
            <a:lvl3pPr indent="-228600" lvl="2" marL="1371600" algn="l">
              <a:lnSpc>
                <a:spcPct val="150000"/>
              </a:lnSpc>
              <a:spcBef>
                <a:spcPts val="500"/>
              </a:spcBef>
              <a:spcAft>
                <a:spcPts val="0"/>
              </a:spcAft>
              <a:buSzPts val="1800"/>
              <a:buNone/>
              <a:defRPr b="1" sz="1800"/>
            </a:lvl3pPr>
            <a:lvl4pPr indent="-228600" lvl="3" marL="1828800" algn="l">
              <a:lnSpc>
                <a:spcPct val="150000"/>
              </a:lnSpc>
              <a:spcBef>
                <a:spcPts val="500"/>
              </a:spcBef>
              <a:spcAft>
                <a:spcPts val="0"/>
              </a:spcAft>
              <a:buSzPts val="1600"/>
              <a:buFont typeface="Avenir"/>
              <a:buNone/>
              <a:defRPr b="1" sz="1600"/>
            </a:lvl4pPr>
            <a:lvl5pPr indent="-228600" lvl="4" marL="2286000" algn="l">
              <a:lnSpc>
                <a:spcPct val="15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9" name="Google Shape;99;p14"/>
          <p:cNvSpPr txBox="1"/>
          <p:nvPr>
            <p:ph idx="4" type="body"/>
          </p:nvPr>
        </p:nvSpPr>
        <p:spPr>
          <a:xfrm>
            <a:off x="5889810" y="2505075"/>
            <a:ext cx="4872134"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150000"/>
              </a:lnSpc>
              <a:spcBef>
                <a:spcPts val="1000"/>
              </a:spcBef>
              <a:spcAft>
                <a:spcPts val="0"/>
              </a:spcAft>
              <a:buSzPts val="1800"/>
              <a:buChar char="•"/>
              <a:defRPr/>
            </a:lvl1pPr>
            <a:lvl2pPr indent="-228600" lvl="1" marL="914400" algn="l">
              <a:lnSpc>
                <a:spcPct val="150000"/>
              </a:lnSpc>
              <a:spcBef>
                <a:spcPts val="500"/>
              </a:spcBef>
              <a:spcAft>
                <a:spcPts val="0"/>
              </a:spcAft>
              <a:buSzPts val="1800"/>
              <a:buFont typeface="Avenir"/>
              <a:buNone/>
              <a:defRPr b="1"/>
            </a:lvl2pPr>
            <a:lvl3pPr indent="-330200" lvl="2" marL="1371600" algn="l">
              <a:lnSpc>
                <a:spcPct val="150000"/>
              </a:lnSpc>
              <a:spcBef>
                <a:spcPts val="500"/>
              </a:spcBef>
              <a:spcAft>
                <a:spcPts val="0"/>
              </a:spcAft>
              <a:buSzPts val="1600"/>
              <a:buChar char="•"/>
              <a:defRPr b="0"/>
            </a:lvl3pPr>
            <a:lvl4pPr indent="-228600" lvl="3" marL="1828800" algn="l">
              <a:lnSpc>
                <a:spcPct val="150000"/>
              </a:lnSpc>
              <a:spcBef>
                <a:spcPts val="500"/>
              </a:spcBef>
              <a:spcAft>
                <a:spcPts val="0"/>
              </a:spcAft>
              <a:buSzPts val="1800"/>
              <a:buNone/>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14"/>
          <p:cNvSpPr txBox="1"/>
          <p:nvPr>
            <p:ph idx="10" type="dt"/>
          </p:nvPr>
        </p:nvSpPr>
        <p:spPr>
          <a:xfrm>
            <a:off x="173736" y="6382512"/>
            <a:ext cx="284590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4"/>
          <p:cNvSpPr txBox="1"/>
          <p:nvPr>
            <p:ph idx="11" type="ftr"/>
          </p:nvPr>
        </p:nvSpPr>
        <p:spPr>
          <a:xfrm rot="5400000">
            <a:off x="-1754871" y="2093199"/>
            <a:ext cx="4157472" cy="41608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4"/>
          <p:cNvSpPr txBox="1"/>
          <p:nvPr>
            <p:ph idx="12" type="sldNum"/>
          </p:nvPr>
        </p:nvSpPr>
        <p:spPr>
          <a:xfrm>
            <a:off x="11457919" y="6382512"/>
            <a:ext cx="50099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4" name="Shape 424"/>
        <p:cNvGrpSpPr/>
        <p:nvPr/>
      </p:nvGrpSpPr>
      <p:grpSpPr>
        <a:xfrm>
          <a:off x="0" y="0"/>
          <a:ext cx="0" cy="0"/>
          <a:chOff x="0" y="0"/>
          <a:chExt cx="0" cy="0"/>
        </a:xfrm>
      </p:grpSpPr>
      <p:sp>
        <p:nvSpPr>
          <p:cNvPr id="425" name="Google Shape;425;g2b12ad55e79_0_626"/>
          <p:cNvSpPr txBox="1"/>
          <p:nvPr>
            <p:ph idx="10" type="dt"/>
          </p:nvPr>
        </p:nvSpPr>
        <p:spPr>
          <a:xfrm>
            <a:off x="877824"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26" name="Google Shape;426;g2b12ad55e79_0_626"/>
          <p:cNvSpPr txBox="1"/>
          <p:nvPr>
            <p:ph idx="11" type="ftr"/>
          </p:nvPr>
        </p:nvSpPr>
        <p:spPr>
          <a:xfrm>
            <a:off x="7132320" y="6356350"/>
            <a:ext cx="4297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27" name="Google Shape;427;g2b12ad55e79_0_626"/>
          <p:cNvSpPr txBox="1"/>
          <p:nvPr>
            <p:ph idx="12" type="sldNum"/>
          </p:nvPr>
        </p:nvSpPr>
        <p:spPr>
          <a:xfrm>
            <a:off x="11429999" y="6356350"/>
            <a:ext cx="52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1pPr>
            <a:lvl2pPr indent="0" lvl="1"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2pPr>
            <a:lvl3pPr indent="0" lvl="2"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3pPr>
            <a:lvl4pPr indent="0" lvl="3"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4pPr>
            <a:lvl5pPr indent="0" lvl="4"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5pPr>
            <a:lvl6pPr indent="0" lvl="5"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6pPr>
            <a:lvl7pPr indent="0" lvl="6"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7pPr>
            <a:lvl8pPr indent="0" lvl="7"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8pPr>
            <a:lvl9pPr indent="0" lvl="8"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28" name="Shape 428"/>
        <p:cNvGrpSpPr/>
        <p:nvPr/>
      </p:nvGrpSpPr>
      <p:grpSpPr>
        <a:xfrm>
          <a:off x="0" y="0"/>
          <a:ext cx="0" cy="0"/>
          <a:chOff x="0" y="0"/>
          <a:chExt cx="0" cy="0"/>
        </a:xfrm>
      </p:grpSpPr>
      <p:sp>
        <p:nvSpPr>
          <p:cNvPr id="429" name="Google Shape;429;g2b12ad55e79_0_630"/>
          <p:cNvSpPr txBox="1"/>
          <p:nvPr>
            <p:ph type="title"/>
          </p:nvPr>
        </p:nvSpPr>
        <p:spPr>
          <a:xfrm>
            <a:off x="839788" y="807868"/>
            <a:ext cx="3640800" cy="20625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2"/>
              </a:buClr>
              <a:buSzPts val="2800"/>
              <a:buFont typeface="Play"/>
              <a:buNone/>
              <a:defRPr sz="28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30" name="Google Shape;430;g2b12ad55e79_0_630"/>
          <p:cNvSpPr txBox="1"/>
          <p:nvPr>
            <p:ph idx="1" type="body"/>
          </p:nvPr>
        </p:nvSpPr>
        <p:spPr>
          <a:xfrm>
            <a:off x="5432898" y="807867"/>
            <a:ext cx="5922300" cy="5053200"/>
          </a:xfrm>
          <a:prstGeom prst="rect">
            <a:avLst/>
          </a:prstGeom>
          <a:noFill/>
          <a:ln>
            <a:noFill/>
          </a:ln>
        </p:spPr>
        <p:txBody>
          <a:bodyPr anchorCtr="0" anchor="t" bIns="45700" lIns="91425" spcFirstLastPara="1" rIns="91425" wrap="square" tIns="45700">
            <a:normAutofit/>
          </a:bodyPr>
          <a:lstStyle>
            <a:lvl1pPr indent="-381000" lvl="0" marL="457200" algn="l">
              <a:lnSpc>
                <a:spcPct val="120000"/>
              </a:lnSpc>
              <a:spcBef>
                <a:spcPts val="1100"/>
              </a:spcBef>
              <a:spcAft>
                <a:spcPts val="0"/>
              </a:spcAft>
              <a:buClr>
                <a:schemeClr val="dk2"/>
              </a:buClr>
              <a:buSzPts val="2400"/>
              <a:buChar char="•"/>
              <a:defRPr sz="2400"/>
            </a:lvl1pPr>
            <a:lvl2pPr indent="-355600" lvl="1" marL="914400" algn="l">
              <a:lnSpc>
                <a:spcPct val="120000"/>
              </a:lnSpc>
              <a:spcBef>
                <a:spcPts val="500"/>
              </a:spcBef>
              <a:spcAft>
                <a:spcPts val="0"/>
              </a:spcAft>
              <a:buClr>
                <a:schemeClr val="dk2"/>
              </a:buClr>
              <a:buSzPts val="2000"/>
              <a:buChar char="•"/>
              <a:defRPr sz="2000"/>
            </a:lvl2pPr>
            <a:lvl3pPr indent="-349250" lvl="2" marL="1371600" algn="l">
              <a:lnSpc>
                <a:spcPct val="120000"/>
              </a:lnSpc>
              <a:spcBef>
                <a:spcPts val="500"/>
              </a:spcBef>
              <a:spcAft>
                <a:spcPts val="0"/>
              </a:spcAft>
              <a:buClr>
                <a:schemeClr val="dk2"/>
              </a:buClr>
              <a:buSzPts val="1900"/>
              <a:buChar char="•"/>
              <a:defRPr sz="1900"/>
            </a:lvl3pPr>
            <a:lvl4pPr indent="-330200" lvl="3" marL="1828800" algn="l">
              <a:lnSpc>
                <a:spcPct val="120000"/>
              </a:lnSpc>
              <a:spcBef>
                <a:spcPts val="500"/>
              </a:spcBef>
              <a:spcAft>
                <a:spcPts val="0"/>
              </a:spcAft>
              <a:buClr>
                <a:schemeClr val="dk2"/>
              </a:buClr>
              <a:buSzPts val="1600"/>
              <a:buChar char="•"/>
              <a:defRPr sz="1600"/>
            </a:lvl4pPr>
            <a:lvl5pPr indent="-330200" lvl="4" marL="2286000" algn="l">
              <a:lnSpc>
                <a:spcPct val="120000"/>
              </a:lnSpc>
              <a:spcBef>
                <a:spcPts val="500"/>
              </a:spcBef>
              <a:spcAft>
                <a:spcPts val="0"/>
              </a:spcAft>
              <a:buClr>
                <a:schemeClr val="dk2"/>
              </a:buClr>
              <a:buSzPts val="1600"/>
              <a:buChar char="•"/>
              <a:defRPr sz="16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31" name="Google Shape;431;g2b12ad55e79_0_630"/>
          <p:cNvSpPr txBox="1"/>
          <p:nvPr>
            <p:ph idx="2" type="body"/>
          </p:nvPr>
        </p:nvSpPr>
        <p:spPr>
          <a:xfrm>
            <a:off x="839788" y="3000652"/>
            <a:ext cx="3640800" cy="2868300"/>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100"/>
              </a:spcBef>
              <a:spcAft>
                <a:spcPts val="0"/>
              </a:spcAft>
              <a:buClr>
                <a:schemeClr val="dk2"/>
              </a:buClr>
              <a:buSzPts val="1600"/>
              <a:buNone/>
              <a:defRPr sz="1600"/>
            </a:lvl1pPr>
            <a:lvl2pPr indent="-228600" lvl="1" marL="914400" algn="l">
              <a:lnSpc>
                <a:spcPct val="120000"/>
              </a:lnSpc>
              <a:spcBef>
                <a:spcPts val="500"/>
              </a:spcBef>
              <a:spcAft>
                <a:spcPts val="0"/>
              </a:spcAft>
              <a:buClr>
                <a:schemeClr val="dk2"/>
              </a:buClr>
              <a:buSzPts val="1500"/>
              <a:buNone/>
              <a:defRPr sz="1500"/>
            </a:lvl2pPr>
            <a:lvl3pPr indent="-228600" lvl="2" marL="1371600" algn="l">
              <a:lnSpc>
                <a:spcPct val="120000"/>
              </a:lnSpc>
              <a:spcBef>
                <a:spcPts val="500"/>
              </a:spcBef>
              <a:spcAft>
                <a:spcPts val="0"/>
              </a:spcAft>
              <a:buClr>
                <a:schemeClr val="dk2"/>
              </a:buClr>
              <a:buSzPts val="1200"/>
              <a:buNone/>
              <a:defRPr sz="1200"/>
            </a:lvl3pPr>
            <a:lvl4pPr indent="-228600" lvl="3" marL="1828800" algn="l">
              <a:lnSpc>
                <a:spcPct val="120000"/>
              </a:lnSpc>
              <a:spcBef>
                <a:spcPts val="500"/>
              </a:spcBef>
              <a:spcAft>
                <a:spcPts val="0"/>
              </a:spcAft>
              <a:buClr>
                <a:schemeClr val="dk2"/>
              </a:buClr>
              <a:buSzPts val="1100"/>
              <a:buNone/>
              <a:defRPr sz="1100"/>
            </a:lvl4pPr>
            <a:lvl5pPr indent="-228600" lvl="4" marL="2286000" algn="l">
              <a:lnSpc>
                <a:spcPct val="120000"/>
              </a:lnSpc>
              <a:spcBef>
                <a:spcPts val="500"/>
              </a:spcBef>
              <a:spcAft>
                <a:spcPts val="0"/>
              </a:spcAft>
              <a:buClr>
                <a:schemeClr val="dk2"/>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432" name="Google Shape;432;g2b12ad55e79_0_630"/>
          <p:cNvSpPr txBox="1"/>
          <p:nvPr>
            <p:ph idx="10" type="dt"/>
          </p:nvPr>
        </p:nvSpPr>
        <p:spPr>
          <a:xfrm>
            <a:off x="877824"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33" name="Google Shape;433;g2b12ad55e79_0_630"/>
          <p:cNvSpPr txBox="1"/>
          <p:nvPr>
            <p:ph idx="11" type="ftr"/>
          </p:nvPr>
        </p:nvSpPr>
        <p:spPr>
          <a:xfrm>
            <a:off x="7132320" y="6356350"/>
            <a:ext cx="4297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34" name="Google Shape;434;g2b12ad55e79_0_630"/>
          <p:cNvSpPr txBox="1"/>
          <p:nvPr>
            <p:ph idx="12" type="sldNum"/>
          </p:nvPr>
        </p:nvSpPr>
        <p:spPr>
          <a:xfrm>
            <a:off x="11429999" y="6356350"/>
            <a:ext cx="52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1pPr>
            <a:lvl2pPr indent="0" lvl="1"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2pPr>
            <a:lvl3pPr indent="0" lvl="2"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3pPr>
            <a:lvl4pPr indent="0" lvl="3"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4pPr>
            <a:lvl5pPr indent="0" lvl="4"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5pPr>
            <a:lvl6pPr indent="0" lvl="5"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6pPr>
            <a:lvl7pPr indent="0" lvl="6"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7pPr>
            <a:lvl8pPr indent="0" lvl="7"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8pPr>
            <a:lvl9pPr indent="0" lvl="8"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35" name="Shape 435"/>
        <p:cNvGrpSpPr/>
        <p:nvPr/>
      </p:nvGrpSpPr>
      <p:grpSpPr>
        <a:xfrm>
          <a:off x="0" y="0"/>
          <a:ext cx="0" cy="0"/>
          <a:chOff x="0" y="0"/>
          <a:chExt cx="0" cy="0"/>
        </a:xfrm>
      </p:grpSpPr>
      <p:sp>
        <p:nvSpPr>
          <p:cNvPr id="436" name="Google Shape;436;g2b12ad55e79_0_637"/>
          <p:cNvSpPr txBox="1"/>
          <p:nvPr>
            <p:ph type="title"/>
          </p:nvPr>
        </p:nvSpPr>
        <p:spPr>
          <a:xfrm>
            <a:off x="839788" y="820881"/>
            <a:ext cx="3639300" cy="20625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2"/>
              </a:buClr>
              <a:buSzPts val="2800"/>
              <a:buFont typeface="Play"/>
              <a:buNone/>
              <a:defRPr sz="28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37" name="Google Shape;437;g2b12ad55e79_0_637"/>
          <p:cNvSpPr/>
          <p:nvPr>
            <p:ph idx="2" type="pic"/>
          </p:nvPr>
        </p:nvSpPr>
        <p:spPr>
          <a:xfrm>
            <a:off x="5247408" y="919595"/>
            <a:ext cx="6108000" cy="5013600"/>
          </a:xfrm>
          <a:prstGeom prst="rect">
            <a:avLst/>
          </a:prstGeom>
          <a:noFill/>
          <a:ln>
            <a:noFill/>
          </a:ln>
        </p:spPr>
      </p:sp>
      <p:sp>
        <p:nvSpPr>
          <p:cNvPr id="438" name="Google Shape;438;g2b12ad55e79_0_637"/>
          <p:cNvSpPr txBox="1"/>
          <p:nvPr>
            <p:ph idx="1" type="body"/>
          </p:nvPr>
        </p:nvSpPr>
        <p:spPr>
          <a:xfrm>
            <a:off x="839788" y="3000652"/>
            <a:ext cx="3644100" cy="2868300"/>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100"/>
              </a:spcBef>
              <a:spcAft>
                <a:spcPts val="0"/>
              </a:spcAft>
              <a:buClr>
                <a:schemeClr val="dk2"/>
              </a:buClr>
              <a:buSzPts val="1600"/>
              <a:buNone/>
              <a:defRPr sz="1600"/>
            </a:lvl1pPr>
            <a:lvl2pPr indent="-228600" lvl="1" marL="914400" algn="l">
              <a:lnSpc>
                <a:spcPct val="120000"/>
              </a:lnSpc>
              <a:spcBef>
                <a:spcPts val="500"/>
              </a:spcBef>
              <a:spcAft>
                <a:spcPts val="0"/>
              </a:spcAft>
              <a:buClr>
                <a:schemeClr val="dk2"/>
              </a:buClr>
              <a:buSzPts val="1500"/>
              <a:buNone/>
              <a:defRPr sz="1500"/>
            </a:lvl2pPr>
            <a:lvl3pPr indent="-228600" lvl="2" marL="1371600" algn="l">
              <a:lnSpc>
                <a:spcPct val="120000"/>
              </a:lnSpc>
              <a:spcBef>
                <a:spcPts val="500"/>
              </a:spcBef>
              <a:spcAft>
                <a:spcPts val="0"/>
              </a:spcAft>
              <a:buClr>
                <a:schemeClr val="dk2"/>
              </a:buClr>
              <a:buSzPts val="1200"/>
              <a:buNone/>
              <a:defRPr sz="1200"/>
            </a:lvl3pPr>
            <a:lvl4pPr indent="-228600" lvl="3" marL="1828800" algn="l">
              <a:lnSpc>
                <a:spcPct val="120000"/>
              </a:lnSpc>
              <a:spcBef>
                <a:spcPts val="500"/>
              </a:spcBef>
              <a:spcAft>
                <a:spcPts val="0"/>
              </a:spcAft>
              <a:buClr>
                <a:schemeClr val="dk2"/>
              </a:buClr>
              <a:buSzPts val="1100"/>
              <a:buNone/>
              <a:defRPr sz="1100"/>
            </a:lvl4pPr>
            <a:lvl5pPr indent="-228600" lvl="4" marL="2286000" algn="l">
              <a:lnSpc>
                <a:spcPct val="120000"/>
              </a:lnSpc>
              <a:spcBef>
                <a:spcPts val="500"/>
              </a:spcBef>
              <a:spcAft>
                <a:spcPts val="0"/>
              </a:spcAft>
              <a:buClr>
                <a:schemeClr val="dk2"/>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439" name="Google Shape;439;g2b12ad55e79_0_637"/>
          <p:cNvSpPr txBox="1"/>
          <p:nvPr>
            <p:ph idx="10" type="dt"/>
          </p:nvPr>
        </p:nvSpPr>
        <p:spPr>
          <a:xfrm>
            <a:off x="877824"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40" name="Google Shape;440;g2b12ad55e79_0_637"/>
          <p:cNvSpPr txBox="1"/>
          <p:nvPr>
            <p:ph idx="11" type="ftr"/>
          </p:nvPr>
        </p:nvSpPr>
        <p:spPr>
          <a:xfrm>
            <a:off x="7132320" y="6356350"/>
            <a:ext cx="4297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41" name="Google Shape;441;g2b12ad55e79_0_637"/>
          <p:cNvSpPr txBox="1"/>
          <p:nvPr>
            <p:ph idx="12" type="sldNum"/>
          </p:nvPr>
        </p:nvSpPr>
        <p:spPr>
          <a:xfrm>
            <a:off x="11429999" y="6356350"/>
            <a:ext cx="52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1pPr>
            <a:lvl2pPr indent="0" lvl="1"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2pPr>
            <a:lvl3pPr indent="0" lvl="2"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3pPr>
            <a:lvl4pPr indent="0" lvl="3"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4pPr>
            <a:lvl5pPr indent="0" lvl="4"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5pPr>
            <a:lvl6pPr indent="0" lvl="5"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6pPr>
            <a:lvl7pPr indent="0" lvl="6"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7pPr>
            <a:lvl8pPr indent="0" lvl="7"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8pPr>
            <a:lvl9pPr indent="0" lvl="8"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42" name="Shape 442"/>
        <p:cNvGrpSpPr/>
        <p:nvPr/>
      </p:nvGrpSpPr>
      <p:grpSpPr>
        <a:xfrm>
          <a:off x="0" y="0"/>
          <a:ext cx="0" cy="0"/>
          <a:chOff x="0" y="0"/>
          <a:chExt cx="0" cy="0"/>
        </a:xfrm>
      </p:grpSpPr>
      <p:sp>
        <p:nvSpPr>
          <p:cNvPr id="443" name="Google Shape;443;g2b12ad55e79_0_644"/>
          <p:cNvSpPr txBox="1"/>
          <p:nvPr>
            <p:ph type="title"/>
          </p:nvPr>
        </p:nvSpPr>
        <p:spPr>
          <a:xfrm>
            <a:off x="871108" y="588245"/>
            <a:ext cx="10449600" cy="12660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44" name="Google Shape;444;g2b12ad55e79_0_644"/>
          <p:cNvSpPr txBox="1"/>
          <p:nvPr>
            <p:ph idx="1" type="body"/>
          </p:nvPr>
        </p:nvSpPr>
        <p:spPr>
          <a:xfrm rot="5400000">
            <a:off x="4147122" y="-1111266"/>
            <a:ext cx="3903900" cy="10442400"/>
          </a:xfrm>
          <a:prstGeom prst="rect">
            <a:avLst/>
          </a:prstGeom>
          <a:noFill/>
          <a:ln>
            <a:noFill/>
          </a:ln>
        </p:spPr>
        <p:txBody>
          <a:bodyPr anchorCtr="0" anchor="t" bIns="45700" lIns="91425" spcFirstLastPara="1" rIns="91425" wrap="square" tIns="45700">
            <a:normAutofit/>
          </a:bodyPr>
          <a:lstStyle>
            <a:lvl1pPr indent="-349250" lvl="0" marL="457200" algn="l">
              <a:lnSpc>
                <a:spcPct val="120000"/>
              </a:lnSpc>
              <a:spcBef>
                <a:spcPts val="1100"/>
              </a:spcBef>
              <a:spcAft>
                <a:spcPts val="0"/>
              </a:spcAft>
              <a:buClr>
                <a:schemeClr val="dk2"/>
              </a:buClr>
              <a:buSzPts val="1900"/>
              <a:buChar char="•"/>
              <a:defRPr/>
            </a:lvl1pPr>
            <a:lvl2pPr indent="-349250" lvl="1" marL="914400" algn="l">
              <a:lnSpc>
                <a:spcPct val="120000"/>
              </a:lnSpc>
              <a:spcBef>
                <a:spcPts val="500"/>
              </a:spcBef>
              <a:spcAft>
                <a:spcPts val="0"/>
              </a:spcAft>
              <a:buClr>
                <a:schemeClr val="dk2"/>
              </a:buClr>
              <a:buSzPts val="1900"/>
              <a:buChar char="•"/>
              <a:defRPr/>
            </a:lvl2pPr>
            <a:lvl3pPr indent="-349250" lvl="2" marL="1371600" algn="l">
              <a:lnSpc>
                <a:spcPct val="120000"/>
              </a:lnSpc>
              <a:spcBef>
                <a:spcPts val="500"/>
              </a:spcBef>
              <a:spcAft>
                <a:spcPts val="0"/>
              </a:spcAft>
              <a:buClr>
                <a:schemeClr val="dk2"/>
              </a:buClr>
              <a:buSzPts val="1900"/>
              <a:buChar char="•"/>
              <a:defRPr/>
            </a:lvl3pPr>
            <a:lvl4pPr indent="-349250" lvl="3" marL="1828800" algn="l">
              <a:lnSpc>
                <a:spcPct val="120000"/>
              </a:lnSpc>
              <a:spcBef>
                <a:spcPts val="500"/>
              </a:spcBef>
              <a:spcAft>
                <a:spcPts val="0"/>
              </a:spcAft>
              <a:buClr>
                <a:schemeClr val="dk2"/>
              </a:buClr>
              <a:buSzPts val="1900"/>
              <a:buChar char="•"/>
              <a:defRPr/>
            </a:lvl4pPr>
            <a:lvl5pPr indent="-349250" lvl="4" marL="2286000" algn="l">
              <a:lnSpc>
                <a:spcPct val="120000"/>
              </a:lnSpc>
              <a:spcBef>
                <a:spcPts val="500"/>
              </a:spcBef>
              <a:spcAft>
                <a:spcPts val="0"/>
              </a:spcAft>
              <a:buClr>
                <a:schemeClr val="dk2"/>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45" name="Google Shape;445;g2b12ad55e79_0_644"/>
          <p:cNvSpPr txBox="1"/>
          <p:nvPr>
            <p:ph idx="10" type="dt"/>
          </p:nvPr>
        </p:nvSpPr>
        <p:spPr>
          <a:xfrm>
            <a:off x="877824"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46" name="Google Shape;446;g2b12ad55e79_0_644"/>
          <p:cNvSpPr txBox="1"/>
          <p:nvPr>
            <p:ph idx="11" type="ftr"/>
          </p:nvPr>
        </p:nvSpPr>
        <p:spPr>
          <a:xfrm>
            <a:off x="7132320" y="6356350"/>
            <a:ext cx="4297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47" name="Google Shape;447;g2b12ad55e79_0_644"/>
          <p:cNvSpPr txBox="1"/>
          <p:nvPr>
            <p:ph idx="12" type="sldNum"/>
          </p:nvPr>
        </p:nvSpPr>
        <p:spPr>
          <a:xfrm>
            <a:off x="11429999" y="6356350"/>
            <a:ext cx="52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1pPr>
            <a:lvl2pPr indent="0" lvl="1"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2pPr>
            <a:lvl3pPr indent="0" lvl="2"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3pPr>
            <a:lvl4pPr indent="0" lvl="3"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4pPr>
            <a:lvl5pPr indent="0" lvl="4"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5pPr>
            <a:lvl6pPr indent="0" lvl="5"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6pPr>
            <a:lvl7pPr indent="0" lvl="6"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7pPr>
            <a:lvl8pPr indent="0" lvl="7"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8pPr>
            <a:lvl9pPr indent="0" lvl="8"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48" name="Shape 448"/>
        <p:cNvGrpSpPr/>
        <p:nvPr/>
      </p:nvGrpSpPr>
      <p:grpSpPr>
        <a:xfrm>
          <a:off x="0" y="0"/>
          <a:ext cx="0" cy="0"/>
          <a:chOff x="0" y="0"/>
          <a:chExt cx="0" cy="0"/>
        </a:xfrm>
      </p:grpSpPr>
      <p:sp>
        <p:nvSpPr>
          <p:cNvPr id="449" name="Google Shape;449;g2b12ad55e79_0_650"/>
          <p:cNvSpPr txBox="1"/>
          <p:nvPr>
            <p:ph type="title"/>
          </p:nvPr>
        </p:nvSpPr>
        <p:spPr>
          <a:xfrm rot="5400000">
            <a:off x="7246950" y="2070231"/>
            <a:ext cx="5584800" cy="26289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50" name="Google Shape;450;g2b12ad55e79_0_650"/>
          <p:cNvSpPr txBox="1"/>
          <p:nvPr>
            <p:ph idx="1" type="body"/>
          </p:nvPr>
        </p:nvSpPr>
        <p:spPr>
          <a:xfrm rot="5400000">
            <a:off x="1912950" y="-482469"/>
            <a:ext cx="5584800" cy="7734300"/>
          </a:xfrm>
          <a:prstGeom prst="rect">
            <a:avLst/>
          </a:prstGeom>
          <a:noFill/>
          <a:ln>
            <a:noFill/>
          </a:ln>
        </p:spPr>
        <p:txBody>
          <a:bodyPr anchorCtr="0" anchor="t" bIns="45700" lIns="91425" spcFirstLastPara="1" rIns="91425" wrap="square" tIns="45700">
            <a:normAutofit/>
          </a:bodyPr>
          <a:lstStyle>
            <a:lvl1pPr indent="-349250" lvl="0" marL="457200" algn="l">
              <a:lnSpc>
                <a:spcPct val="120000"/>
              </a:lnSpc>
              <a:spcBef>
                <a:spcPts val="1100"/>
              </a:spcBef>
              <a:spcAft>
                <a:spcPts val="0"/>
              </a:spcAft>
              <a:buClr>
                <a:schemeClr val="dk2"/>
              </a:buClr>
              <a:buSzPts val="1900"/>
              <a:buChar char="•"/>
              <a:defRPr/>
            </a:lvl1pPr>
            <a:lvl2pPr indent="-349250" lvl="1" marL="914400" algn="l">
              <a:lnSpc>
                <a:spcPct val="120000"/>
              </a:lnSpc>
              <a:spcBef>
                <a:spcPts val="500"/>
              </a:spcBef>
              <a:spcAft>
                <a:spcPts val="0"/>
              </a:spcAft>
              <a:buClr>
                <a:schemeClr val="dk2"/>
              </a:buClr>
              <a:buSzPts val="1900"/>
              <a:buChar char="•"/>
              <a:defRPr/>
            </a:lvl2pPr>
            <a:lvl3pPr indent="-349250" lvl="2" marL="1371600" algn="l">
              <a:lnSpc>
                <a:spcPct val="120000"/>
              </a:lnSpc>
              <a:spcBef>
                <a:spcPts val="500"/>
              </a:spcBef>
              <a:spcAft>
                <a:spcPts val="0"/>
              </a:spcAft>
              <a:buClr>
                <a:schemeClr val="dk2"/>
              </a:buClr>
              <a:buSzPts val="1900"/>
              <a:buChar char="•"/>
              <a:defRPr/>
            </a:lvl3pPr>
            <a:lvl4pPr indent="-349250" lvl="3" marL="1828800" algn="l">
              <a:lnSpc>
                <a:spcPct val="120000"/>
              </a:lnSpc>
              <a:spcBef>
                <a:spcPts val="500"/>
              </a:spcBef>
              <a:spcAft>
                <a:spcPts val="0"/>
              </a:spcAft>
              <a:buClr>
                <a:schemeClr val="dk2"/>
              </a:buClr>
              <a:buSzPts val="1900"/>
              <a:buChar char="•"/>
              <a:defRPr/>
            </a:lvl4pPr>
            <a:lvl5pPr indent="-349250" lvl="4" marL="2286000" algn="l">
              <a:lnSpc>
                <a:spcPct val="120000"/>
              </a:lnSpc>
              <a:spcBef>
                <a:spcPts val="500"/>
              </a:spcBef>
              <a:spcAft>
                <a:spcPts val="0"/>
              </a:spcAft>
              <a:buClr>
                <a:schemeClr val="dk2"/>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51" name="Google Shape;451;g2b12ad55e79_0_650"/>
          <p:cNvSpPr txBox="1"/>
          <p:nvPr>
            <p:ph idx="10" type="dt"/>
          </p:nvPr>
        </p:nvSpPr>
        <p:spPr>
          <a:xfrm>
            <a:off x="877824"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52" name="Google Shape;452;g2b12ad55e79_0_650"/>
          <p:cNvSpPr txBox="1"/>
          <p:nvPr>
            <p:ph idx="11" type="ftr"/>
          </p:nvPr>
        </p:nvSpPr>
        <p:spPr>
          <a:xfrm>
            <a:off x="7132320" y="6356350"/>
            <a:ext cx="4297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53" name="Google Shape;453;g2b12ad55e79_0_650"/>
          <p:cNvSpPr txBox="1"/>
          <p:nvPr>
            <p:ph idx="12" type="sldNum"/>
          </p:nvPr>
        </p:nvSpPr>
        <p:spPr>
          <a:xfrm>
            <a:off x="11429999" y="6356350"/>
            <a:ext cx="521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1pPr>
            <a:lvl2pPr indent="0" lvl="1"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2pPr>
            <a:lvl3pPr indent="0" lvl="2"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3pPr>
            <a:lvl4pPr indent="0" lvl="3"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4pPr>
            <a:lvl5pPr indent="0" lvl="4"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5pPr>
            <a:lvl6pPr indent="0" lvl="5"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6pPr>
            <a:lvl7pPr indent="0" lvl="6"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7pPr>
            <a:lvl8pPr indent="0" lvl="7"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8pPr>
            <a:lvl9pPr indent="0" lvl="8" marL="0" marR="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461" name="Shape 461"/>
        <p:cNvGrpSpPr/>
        <p:nvPr/>
      </p:nvGrpSpPr>
      <p:grpSpPr>
        <a:xfrm>
          <a:off x="0" y="0"/>
          <a:ext cx="0" cy="0"/>
          <a:chOff x="0" y="0"/>
          <a:chExt cx="0" cy="0"/>
        </a:xfrm>
      </p:grpSpPr>
      <p:sp>
        <p:nvSpPr>
          <p:cNvPr id="462" name="Google Shape;462;g2b12ad55e79_0_663"/>
          <p:cNvSpPr/>
          <p:nvPr/>
        </p:nvSpPr>
        <p:spPr>
          <a:xfrm>
            <a:off x="160920" y="157606"/>
            <a:ext cx="11870100" cy="65427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63" name="Google Shape;463;g2b12ad55e79_0_663"/>
          <p:cNvSpPr txBox="1"/>
          <p:nvPr>
            <p:ph type="ctrTitle"/>
          </p:nvPr>
        </p:nvSpPr>
        <p:spPr>
          <a:xfrm>
            <a:off x="2035130" y="1066800"/>
            <a:ext cx="8112300" cy="2073300"/>
          </a:xfrm>
          <a:prstGeom prst="rect">
            <a:avLst/>
          </a:prstGeom>
          <a:noFill/>
          <a:ln>
            <a:noFill/>
          </a:ln>
        </p:spPr>
        <p:txBody>
          <a:bodyPr anchorCtr="0" anchor="b" bIns="45700" lIns="91425" spcFirstLastPara="1" rIns="91425" wrap="square" tIns="45700">
            <a:normAutofit/>
          </a:bodyPr>
          <a:lstStyle>
            <a:lvl1pPr lvl="0" algn="ctr">
              <a:lnSpc>
                <a:spcPct val="110000"/>
              </a:lnSpc>
              <a:spcBef>
                <a:spcPts val="0"/>
              </a:spcBef>
              <a:spcAft>
                <a:spcPts val="0"/>
              </a:spcAft>
              <a:buClr>
                <a:schemeClr val="dk2"/>
              </a:buClr>
              <a:buSzPts val="2800"/>
              <a:buFont typeface="Arial"/>
              <a:buNone/>
              <a:defRPr sz="2800" cap="none"/>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64" name="Google Shape;464;g2b12ad55e79_0_663"/>
          <p:cNvSpPr txBox="1"/>
          <p:nvPr>
            <p:ph idx="1" type="subTitle"/>
          </p:nvPr>
        </p:nvSpPr>
        <p:spPr>
          <a:xfrm>
            <a:off x="2175804" y="4876802"/>
            <a:ext cx="7821600" cy="10287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100"/>
              </a:spcBef>
              <a:spcAft>
                <a:spcPts val="0"/>
              </a:spcAft>
              <a:buClr>
                <a:schemeClr val="dk2"/>
              </a:buClr>
              <a:buSzPts val="2000"/>
              <a:buFont typeface="Arial"/>
              <a:buNone/>
              <a:defRPr sz="2000"/>
            </a:lvl1pPr>
            <a:lvl2pPr lvl="1" algn="ctr">
              <a:lnSpc>
                <a:spcPct val="110000"/>
              </a:lnSpc>
              <a:spcBef>
                <a:spcPts val="500"/>
              </a:spcBef>
              <a:spcAft>
                <a:spcPts val="0"/>
              </a:spcAft>
              <a:buClr>
                <a:schemeClr val="dk2"/>
              </a:buClr>
              <a:buSzPts val="1700"/>
              <a:buNone/>
              <a:defRPr sz="2000"/>
            </a:lvl2pPr>
            <a:lvl3pPr lvl="2" algn="ctr">
              <a:lnSpc>
                <a:spcPct val="110000"/>
              </a:lnSpc>
              <a:spcBef>
                <a:spcPts val="500"/>
              </a:spcBef>
              <a:spcAft>
                <a:spcPts val="0"/>
              </a:spcAft>
              <a:buClr>
                <a:schemeClr val="dk2"/>
              </a:buClr>
              <a:buSzPts val="1900"/>
              <a:buFont typeface="Arial"/>
              <a:buNone/>
              <a:defRPr sz="1900"/>
            </a:lvl3pPr>
            <a:lvl4pPr lvl="3" algn="ctr">
              <a:lnSpc>
                <a:spcPct val="110000"/>
              </a:lnSpc>
              <a:spcBef>
                <a:spcPts val="500"/>
              </a:spcBef>
              <a:spcAft>
                <a:spcPts val="0"/>
              </a:spcAft>
              <a:buClr>
                <a:schemeClr val="dk2"/>
              </a:buClr>
              <a:buSzPts val="1600"/>
              <a:buNone/>
              <a:defRPr sz="1600"/>
            </a:lvl4pPr>
            <a:lvl5pPr lvl="4" algn="ctr">
              <a:lnSpc>
                <a:spcPct val="110000"/>
              </a:lnSpc>
              <a:spcBef>
                <a:spcPts val="500"/>
              </a:spcBef>
              <a:spcAft>
                <a:spcPts val="0"/>
              </a:spcAft>
              <a:buClr>
                <a:schemeClr val="dk2"/>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65" name="Google Shape;465;g2b12ad55e79_0_663"/>
          <p:cNvSpPr txBox="1"/>
          <p:nvPr>
            <p:ph idx="10" type="dt"/>
          </p:nvPr>
        </p:nvSpPr>
        <p:spPr>
          <a:xfrm>
            <a:off x="354841" y="6245032"/>
            <a:ext cx="2659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66" name="Google Shape;466;g2b12ad55e79_0_663"/>
          <p:cNvSpPr txBox="1"/>
          <p:nvPr>
            <p:ph idx="11" type="ftr"/>
          </p:nvPr>
        </p:nvSpPr>
        <p:spPr>
          <a:xfrm>
            <a:off x="7279965" y="6245352"/>
            <a:ext cx="41148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67" name="Google Shape;467;g2b12ad55e79_0_663"/>
          <p:cNvSpPr txBox="1"/>
          <p:nvPr>
            <p:ph idx="12" type="sldNum"/>
          </p:nvPr>
        </p:nvSpPr>
        <p:spPr>
          <a:xfrm>
            <a:off x="11394765" y="6245032"/>
            <a:ext cx="524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grpSp>
        <p:nvGrpSpPr>
          <p:cNvPr id="468" name="Google Shape;468;g2b12ad55e79_0_663"/>
          <p:cNvGrpSpPr/>
          <p:nvPr/>
        </p:nvGrpSpPr>
        <p:grpSpPr>
          <a:xfrm>
            <a:off x="5662258" y="4216653"/>
            <a:ext cx="867556" cy="163200"/>
            <a:chOff x="8910933" y="1837415"/>
            <a:chExt cx="867556" cy="163200"/>
          </a:xfrm>
        </p:grpSpPr>
        <p:sp>
          <p:nvSpPr>
            <p:cNvPr id="469" name="Google Shape;469;g2b12ad55e79_0_663"/>
            <p:cNvSpPr/>
            <p:nvPr/>
          </p:nvSpPr>
          <p:spPr>
            <a:xfrm flipH="1" rot="-2636813">
              <a:off x="9287005" y="1861305"/>
              <a:ext cx="115419" cy="115419"/>
            </a:xfrm>
            <a:prstGeom prst="rect">
              <a:avLst/>
            </a:prstGeom>
            <a:noFill/>
            <a:ln cap="flat" cmpd="sng" w="15875">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cxnSp>
          <p:nvCxnSpPr>
            <p:cNvPr id="470" name="Google Shape;470;g2b12ad55e79_0_663"/>
            <p:cNvCxnSpPr/>
            <p:nvPr/>
          </p:nvCxnSpPr>
          <p:spPr>
            <a:xfrm>
              <a:off x="9426289" y="1919027"/>
              <a:ext cx="352200" cy="0"/>
            </a:xfrm>
            <a:prstGeom prst="straightConnector1">
              <a:avLst/>
            </a:prstGeom>
            <a:noFill/>
            <a:ln cap="flat" cmpd="sng" w="15875">
              <a:solidFill>
                <a:schemeClr val="dk2"/>
              </a:solidFill>
              <a:prstDash val="solid"/>
              <a:miter lim="800000"/>
              <a:headEnd len="sm" w="sm" type="none"/>
              <a:tailEnd len="sm" w="sm" type="none"/>
            </a:ln>
          </p:spPr>
        </p:cxnSp>
        <p:cxnSp>
          <p:nvCxnSpPr>
            <p:cNvPr id="471" name="Google Shape;471;g2b12ad55e79_0_663"/>
            <p:cNvCxnSpPr/>
            <p:nvPr/>
          </p:nvCxnSpPr>
          <p:spPr>
            <a:xfrm>
              <a:off x="8910933" y="1919027"/>
              <a:ext cx="352200" cy="0"/>
            </a:xfrm>
            <a:prstGeom prst="straightConnector1">
              <a:avLst/>
            </a:prstGeom>
            <a:noFill/>
            <a:ln cap="flat" cmpd="sng" w="15875">
              <a:solidFill>
                <a:schemeClr val="dk2"/>
              </a:solidFill>
              <a:prstDash val="solid"/>
              <a:miter lim="800000"/>
              <a:headEnd len="sm" w="sm" type="none"/>
              <a:tailEnd len="sm" w="sm" type="none"/>
            </a:ln>
          </p:spPr>
        </p:cxn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72" name="Shape 472"/>
        <p:cNvGrpSpPr/>
        <p:nvPr/>
      </p:nvGrpSpPr>
      <p:grpSpPr>
        <a:xfrm>
          <a:off x="0" y="0"/>
          <a:ext cx="0" cy="0"/>
          <a:chOff x="0" y="0"/>
          <a:chExt cx="0" cy="0"/>
        </a:xfrm>
      </p:grpSpPr>
      <p:sp>
        <p:nvSpPr>
          <p:cNvPr id="473" name="Google Shape;473;g2b12ad55e79_0_674"/>
          <p:cNvSpPr txBox="1"/>
          <p:nvPr>
            <p:ph type="title"/>
          </p:nvPr>
        </p:nvSpPr>
        <p:spPr>
          <a:xfrm>
            <a:off x="1028700" y="723900"/>
            <a:ext cx="10134900" cy="1288500"/>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2"/>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74" name="Google Shape;474;g2b12ad55e79_0_674"/>
          <p:cNvSpPr txBox="1"/>
          <p:nvPr>
            <p:ph idx="1" type="body"/>
          </p:nvPr>
        </p:nvSpPr>
        <p:spPr>
          <a:xfrm>
            <a:off x="1028700" y="2161903"/>
            <a:ext cx="10134900" cy="39693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100"/>
              </a:spcBef>
              <a:spcAft>
                <a:spcPts val="0"/>
              </a:spcAft>
              <a:buClr>
                <a:schemeClr val="dk2"/>
              </a:buClr>
              <a:buSzPts val="1900"/>
              <a:buNone/>
              <a:defRPr/>
            </a:lvl1pPr>
            <a:lvl2pPr indent="-323850" lvl="1" marL="914400" algn="l">
              <a:lnSpc>
                <a:spcPct val="110000"/>
              </a:lnSpc>
              <a:spcBef>
                <a:spcPts val="500"/>
              </a:spcBef>
              <a:spcAft>
                <a:spcPts val="0"/>
              </a:spcAft>
              <a:buClr>
                <a:schemeClr val="dk2"/>
              </a:buClr>
              <a:buSzPts val="1500"/>
              <a:buChar char="•"/>
              <a:defRPr/>
            </a:lvl2pPr>
            <a:lvl3pPr indent="-228600" lvl="2" marL="1371600" algn="l">
              <a:lnSpc>
                <a:spcPct val="110000"/>
              </a:lnSpc>
              <a:spcBef>
                <a:spcPts val="500"/>
              </a:spcBef>
              <a:spcAft>
                <a:spcPts val="0"/>
              </a:spcAft>
              <a:buClr>
                <a:schemeClr val="dk2"/>
              </a:buClr>
              <a:buSzPts val="1900"/>
              <a:buNone/>
              <a:defRPr/>
            </a:lvl3pPr>
            <a:lvl4pPr indent="-349250" lvl="3" marL="1828800" algn="l">
              <a:lnSpc>
                <a:spcPct val="110000"/>
              </a:lnSpc>
              <a:spcBef>
                <a:spcPts val="500"/>
              </a:spcBef>
              <a:spcAft>
                <a:spcPts val="0"/>
              </a:spcAft>
              <a:buClr>
                <a:schemeClr val="dk2"/>
              </a:buClr>
              <a:buSzPts val="1900"/>
              <a:buChar char="•"/>
              <a:defRPr/>
            </a:lvl4pPr>
            <a:lvl5pPr indent="-228600" lvl="4" marL="2286000" algn="l">
              <a:lnSpc>
                <a:spcPct val="110000"/>
              </a:lnSpc>
              <a:spcBef>
                <a:spcPts val="500"/>
              </a:spcBef>
              <a:spcAft>
                <a:spcPts val="0"/>
              </a:spcAft>
              <a:buClr>
                <a:schemeClr val="dk2"/>
              </a:buClr>
              <a:buSzPts val="1900"/>
              <a:buNone/>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75" name="Google Shape;475;g2b12ad55e79_0_674"/>
          <p:cNvSpPr txBox="1"/>
          <p:nvPr>
            <p:ph idx="10" type="dt"/>
          </p:nvPr>
        </p:nvSpPr>
        <p:spPr>
          <a:xfrm>
            <a:off x="354841" y="6245032"/>
            <a:ext cx="2659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76" name="Google Shape;476;g2b12ad55e79_0_674"/>
          <p:cNvSpPr txBox="1"/>
          <p:nvPr>
            <p:ph idx="11" type="ftr"/>
          </p:nvPr>
        </p:nvSpPr>
        <p:spPr>
          <a:xfrm>
            <a:off x="7279964" y="6245033"/>
            <a:ext cx="41124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77" name="Google Shape;477;g2b12ad55e79_0_674"/>
          <p:cNvSpPr txBox="1"/>
          <p:nvPr>
            <p:ph idx="12" type="sldNum"/>
          </p:nvPr>
        </p:nvSpPr>
        <p:spPr>
          <a:xfrm>
            <a:off x="11394765" y="6245032"/>
            <a:ext cx="524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478" name="Shape 478"/>
        <p:cNvGrpSpPr/>
        <p:nvPr/>
      </p:nvGrpSpPr>
      <p:grpSpPr>
        <a:xfrm>
          <a:off x="0" y="0"/>
          <a:ext cx="0" cy="0"/>
          <a:chOff x="0" y="0"/>
          <a:chExt cx="0" cy="0"/>
        </a:xfrm>
      </p:grpSpPr>
      <p:sp>
        <p:nvSpPr>
          <p:cNvPr id="479" name="Google Shape;479;g2b12ad55e79_0_680"/>
          <p:cNvSpPr txBox="1"/>
          <p:nvPr>
            <p:ph idx="10" type="dt"/>
          </p:nvPr>
        </p:nvSpPr>
        <p:spPr>
          <a:xfrm>
            <a:off x="354841" y="6245032"/>
            <a:ext cx="2659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80" name="Google Shape;480;g2b12ad55e79_0_680"/>
          <p:cNvSpPr txBox="1"/>
          <p:nvPr>
            <p:ph idx="11" type="ftr"/>
          </p:nvPr>
        </p:nvSpPr>
        <p:spPr>
          <a:xfrm>
            <a:off x="7279964" y="6245033"/>
            <a:ext cx="41124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81" name="Google Shape;481;g2b12ad55e79_0_680"/>
          <p:cNvSpPr txBox="1"/>
          <p:nvPr>
            <p:ph idx="12" type="sldNum"/>
          </p:nvPr>
        </p:nvSpPr>
        <p:spPr>
          <a:xfrm>
            <a:off x="11394765" y="6245032"/>
            <a:ext cx="524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82" name="Google Shape;482;g2b12ad55e79_0_680"/>
          <p:cNvSpPr/>
          <p:nvPr/>
        </p:nvSpPr>
        <p:spPr>
          <a:xfrm>
            <a:off x="723900" y="750338"/>
            <a:ext cx="4572000" cy="5486400"/>
          </a:xfrm>
          <a:custGeom>
            <a:rect b="b" l="l" r="r" t="t"/>
            <a:pathLst>
              <a:path extrusionOk="0" h="6858000" w="6096000">
                <a:moveTo>
                  <a:pt x="0" y="0"/>
                </a:moveTo>
                <a:lnTo>
                  <a:pt x="6096000" y="0"/>
                </a:lnTo>
                <a:lnTo>
                  <a:pt x="6096000" y="6858000"/>
                </a:lnTo>
                <a:lnTo>
                  <a:pt x="3037115" y="5889172"/>
                </a:lnTo>
                <a:lnTo>
                  <a:pt x="0" y="6858000"/>
                </a:lnTo>
                <a:lnTo>
                  <a:pt x="0" y="0"/>
                </a:lnTo>
                <a:close/>
              </a:path>
            </a:pathLst>
          </a:custGeom>
          <a:solidFill>
            <a:schemeClr val="lt2">
              <a:alpha val="8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483" name="Google Shape;483;g2b12ad55e79_0_680"/>
          <p:cNvGrpSpPr/>
          <p:nvPr/>
        </p:nvGrpSpPr>
        <p:grpSpPr>
          <a:xfrm>
            <a:off x="2580478" y="4690811"/>
            <a:ext cx="867556" cy="163200"/>
            <a:chOff x="8910933" y="1837415"/>
            <a:chExt cx="867556" cy="163200"/>
          </a:xfrm>
        </p:grpSpPr>
        <p:sp>
          <p:nvSpPr>
            <p:cNvPr id="484" name="Google Shape;484;g2b12ad55e79_0_680"/>
            <p:cNvSpPr/>
            <p:nvPr/>
          </p:nvSpPr>
          <p:spPr>
            <a:xfrm flipH="1" rot="-2636813">
              <a:off x="9287005" y="1861305"/>
              <a:ext cx="115419" cy="115419"/>
            </a:xfrm>
            <a:prstGeom prst="rect">
              <a:avLst/>
            </a:prstGeom>
            <a:noFill/>
            <a:ln cap="flat" cmpd="sng" w="15875">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cxnSp>
          <p:nvCxnSpPr>
            <p:cNvPr id="485" name="Google Shape;485;g2b12ad55e79_0_680"/>
            <p:cNvCxnSpPr/>
            <p:nvPr/>
          </p:nvCxnSpPr>
          <p:spPr>
            <a:xfrm>
              <a:off x="9426289" y="1919027"/>
              <a:ext cx="352200" cy="0"/>
            </a:xfrm>
            <a:prstGeom prst="straightConnector1">
              <a:avLst/>
            </a:prstGeom>
            <a:noFill/>
            <a:ln cap="flat" cmpd="sng" w="15875">
              <a:solidFill>
                <a:schemeClr val="dk2"/>
              </a:solidFill>
              <a:prstDash val="solid"/>
              <a:miter lim="800000"/>
              <a:headEnd len="sm" w="sm" type="none"/>
              <a:tailEnd len="sm" w="sm" type="none"/>
            </a:ln>
          </p:spPr>
        </p:cxnSp>
        <p:cxnSp>
          <p:nvCxnSpPr>
            <p:cNvPr id="486" name="Google Shape;486;g2b12ad55e79_0_680"/>
            <p:cNvCxnSpPr/>
            <p:nvPr/>
          </p:nvCxnSpPr>
          <p:spPr>
            <a:xfrm>
              <a:off x="8910933" y="1919027"/>
              <a:ext cx="352200" cy="0"/>
            </a:xfrm>
            <a:prstGeom prst="straightConnector1">
              <a:avLst/>
            </a:prstGeom>
            <a:noFill/>
            <a:ln cap="flat" cmpd="sng" w="15875">
              <a:solidFill>
                <a:schemeClr val="dk2"/>
              </a:solidFill>
              <a:prstDash val="solid"/>
              <a:miter lim="800000"/>
              <a:headEnd len="sm" w="sm" type="none"/>
              <a:tailEnd len="sm" w="sm" type="none"/>
            </a:ln>
          </p:spPr>
        </p:cxnSp>
      </p:grpSp>
      <p:sp>
        <p:nvSpPr>
          <p:cNvPr id="487" name="Google Shape;487;g2b12ad55e79_0_680"/>
          <p:cNvSpPr txBox="1"/>
          <p:nvPr>
            <p:ph type="title"/>
          </p:nvPr>
        </p:nvSpPr>
        <p:spPr>
          <a:xfrm>
            <a:off x="1151291" y="1274475"/>
            <a:ext cx="3762000" cy="2823900"/>
          </a:xfrm>
          <a:prstGeom prst="rect">
            <a:avLst/>
          </a:prstGeom>
          <a:noFill/>
          <a:ln>
            <a:noFill/>
          </a:ln>
        </p:spPr>
        <p:txBody>
          <a:bodyPr anchorCtr="0" anchor="b" bIns="45700" lIns="91425" spcFirstLastPara="1" rIns="91425" wrap="square" tIns="45700">
            <a:normAutofit/>
          </a:bodyPr>
          <a:lstStyle>
            <a:lvl1pPr lvl="0" algn="ctr">
              <a:lnSpc>
                <a:spcPct val="110000"/>
              </a:lnSpc>
              <a:spcBef>
                <a:spcPts val="0"/>
              </a:spcBef>
              <a:spcAft>
                <a:spcPts val="0"/>
              </a:spcAft>
              <a:buClr>
                <a:schemeClr val="dk2"/>
              </a:buClr>
              <a:buSzPts val="3200"/>
              <a:buFont typeface="Arial"/>
              <a:buNone/>
              <a:defRPr sz="3200" cap="none"/>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88" name="Google Shape;488;g2b12ad55e79_0_680"/>
          <p:cNvSpPr txBox="1"/>
          <p:nvPr>
            <p:ph idx="1" type="body"/>
          </p:nvPr>
        </p:nvSpPr>
        <p:spPr>
          <a:xfrm>
            <a:off x="6556756" y="2730304"/>
            <a:ext cx="4383300" cy="1397100"/>
          </a:xfrm>
          <a:prstGeom prst="rect">
            <a:avLst/>
          </a:prstGeom>
          <a:noFill/>
          <a:ln>
            <a:noFill/>
          </a:ln>
        </p:spPr>
        <p:txBody>
          <a:bodyPr anchorCtr="0" anchor="ctr" bIns="45700" lIns="91425" spcFirstLastPara="1" rIns="91425" wrap="square" tIns="45700">
            <a:normAutofit/>
          </a:bodyPr>
          <a:lstStyle>
            <a:lvl1pPr indent="-228600" lvl="0" marL="457200" algn="ctr">
              <a:lnSpc>
                <a:spcPct val="110000"/>
              </a:lnSpc>
              <a:spcBef>
                <a:spcPts val="1100"/>
              </a:spcBef>
              <a:spcAft>
                <a:spcPts val="0"/>
              </a:spcAft>
              <a:buClr>
                <a:schemeClr val="dk2"/>
              </a:buClr>
              <a:buSzPts val="2000"/>
              <a:buFont typeface="Arial"/>
              <a:buNone/>
              <a:defRPr sz="2000">
                <a:solidFill>
                  <a:schemeClr val="dk2"/>
                </a:solidFill>
              </a:defRPr>
            </a:lvl1pPr>
            <a:lvl2pPr indent="-228600" lvl="1" marL="914400" algn="l">
              <a:lnSpc>
                <a:spcPct val="110000"/>
              </a:lnSpc>
              <a:spcBef>
                <a:spcPts val="500"/>
              </a:spcBef>
              <a:spcAft>
                <a:spcPts val="0"/>
              </a:spcAft>
              <a:buClr>
                <a:srgbClr val="888888"/>
              </a:buClr>
              <a:buSzPts val="1700"/>
              <a:buNone/>
              <a:defRPr sz="2000">
                <a:solidFill>
                  <a:srgbClr val="888888"/>
                </a:solidFill>
              </a:defRPr>
            </a:lvl2pPr>
            <a:lvl3pPr indent="-228600" lvl="2" marL="1371600" algn="l">
              <a:lnSpc>
                <a:spcPct val="110000"/>
              </a:lnSpc>
              <a:spcBef>
                <a:spcPts val="500"/>
              </a:spcBef>
              <a:spcAft>
                <a:spcPts val="0"/>
              </a:spcAft>
              <a:buClr>
                <a:srgbClr val="888888"/>
              </a:buClr>
              <a:buSzPts val="1900"/>
              <a:buFont typeface="Arial"/>
              <a:buNone/>
              <a:defRPr sz="1900">
                <a:solidFill>
                  <a:srgbClr val="888888"/>
                </a:solidFill>
              </a:defRPr>
            </a:lvl3pPr>
            <a:lvl4pPr indent="-228600" lvl="3" marL="1828800" algn="l">
              <a:lnSpc>
                <a:spcPct val="110000"/>
              </a:lnSpc>
              <a:spcBef>
                <a:spcPts val="500"/>
              </a:spcBef>
              <a:spcAft>
                <a:spcPts val="0"/>
              </a:spcAft>
              <a:buClr>
                <a:srgbClr val="888888"/>
              </a:buClr>
              <a:buSzPts val="1600"/>
              <a:buNone/>
              <a:defRPr sz="1600">
                <a:solidFill>
                  <a:srgbClr val="888888"/>
                </a:solidFill>
              </a:defRPr>
            </a:lvl4pPr>
            <a:lvl5pPr indent="-228600" lvl="4" marL="2286000" algn="l">
              <a:lnSpc>
                <a:spcPct val="110000"/>
              </a:lnSpc>
              <a:spcBef>
                <a:spcPts val="500"/>
              </a:spcBef>
              <a:spcAft>
                <a:spcPts val="0"/>
              </a:spcAft>
              <a:buClr>
                <a:srgbClr val="888888"/>
              </a:buClr>
              <a:buSzPts val="1600"/>
              <a:buFont typeface="Arial"/>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9" name="Shape 489"/>
        <p:cNvGrpSpPr/>
        <p:nvPr/>
      </p:nvGrpSpPr>
      <p:grpSpPr>
        <a:xfrm>
          <a:off x="0" y="0"/>
          <a:ext cx="0" cy="0"/>
          <a:chOff x="0" y="0"/>
          <a:chExt cx="0" cy="0"/>
        </a:xfrm>
      </p:grpSpPr>
      <p:sp>
        <p:nvSpPr>
          <p:cNvPr id="490" name="Google Shape;490;g2b12ad55e79_0_691"/>
          <p:cNvSpPr txBox="1"/>
          <p:nvPr>
            <p:ph type="title"/>
          </p:nvPr>
        </p:nvSpPr>
        <p:spPr>
          <a:xfrm>
            <a:off x="1028700" y="723900"/>
            <a:ext cx="10134900" cy="1288500"/>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2"/>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91" name="Google Shape;491;g2b12ad55e79_0_691"/>
          <p:cNvSpPr txBox="1"/>
          <p:nvPr>
            <p:ph idx="1" type="body"/>
          </p:nvPr>
        </p:nvSpPr>
        <p:spPr>
          <a:xfrm>
            <a:off x="1037305" y="2155369"/>
            <a:ext cx="4953300" cy="39984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100"/>
              </a:spcBef>
              <a:spcAft>
                <a:spcPts val="0"/>
              </a:spcAft>
              <a:buClr>
                <a:schemeClr val="dk2"/>
              </a:buClr>
              <a:buSzPts val="1900"/>
              <a:buNone/>
              <a:defRPr/>
            </a:lvl1pPr>
            <a:lvl2pPr indent="-323850" lvl="1" marL="914400" algn="l">
              <a:lnSpc>
                <a:spcPct val="110000"/>
              </a:lnSpc>
              <a:spcBef>
                <a:spcPts val="500"/>
              </a:spcBef>
              <a:spcAft>
                <a:spcPts val="0"/>
              </a:spcAft>
              <a:buClr>
                <a:schemeClr val="dk2"/>
              </a:buClr>
              <a:buSzPts val="1500"/>
              <a:buChar char="•"/>
              <a:defRPr/>
            </a:lvl2pPr>
            <a:lvl3pPr indent="-228600" lvl="2" marL="1371600" algn="l">
              <a:lnSpc>
                <a:spcPct val="110000"/>
              </a:lnSpc>
              <a:spcBef>
                <a:spcPts val="500"/>
              </a:spcBef>
              <a:spcAft>
                <a:spcPts val="0"/>
              </a:spcAft>
              <a:buClr>
                <a:schemeClr val="dk2"/>
              </a:buClr>
              <a:buSzPts val="1900"/>
              <a:buNone/>
              <a:defRPr/>
            </a:lvl3pPr>
            <a:lvl4pPr indent="-349250" lvl="3" marL="1828800" algn="l">
              <a:lnSpc>
                <a:spcPct val="110000"/>
              </a:lnSpc>
              <a:spcBef>
                <a:spcPts val="500"/>
              </a:spcBef>
              <a:spcAft>
                <a:spcPts val="0"/>
              </a:spcAft>
              <a:buClr>
                <a:schemeClr val="dk2"/>
              </a:buClr>
              <a:buSzPts val="1900"/>
              <a:buChar char="•"/>
              <a:defRPr/>
            </a:lvl4pPr>
            <a:lvl5pPr indent="-228600" lvl="4" marL="2286000" algn="l">
              <a:lnSpc>
                <a:spcPct val="110000"/>
              </a:lnSpc>
              <a:spcBef>
                <a:spcPts val="500"/>
              </a:spcBef>
              <a:spcAft>
                <a:spcPts val="0"/>
              </a:spcAft>
              <a:buClr>
                <a:schemeClr val="dk2"/>
              </a:buClr>
              <a:buSzPts val="1900"/>
              <a:buNone/>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92" name="Google Shape;492;g2b12ad55e79_0_691"/>
          <p:cNvSpPr txBox="1"/>
          <p:nvPr>
            <p:ph idx="2" type="body"/>
          </p:nvPr>
        </p:nvSpPr>
        <p:spPr>
          <a:xfrm>
            <a:off x="6172200" y="2155369"/>
            <a:ext cx="4953300" cy="39984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100"/>
              </a:spcBef>
              <a:spcAft>
                <a:spcPts val="0"/>
              </a:spcAft>
              <a:buClr>
                <a:schemeClr val="dk2"/>
              </a:buClr>
              <a:buSzPts val="1900"/>
              <a:buNone/>
              <a:defRPr/>
            </a:lvl1pPr>
            <a:lvl2pPr indent="-323850" lvl="1" marL="914400" algn="l">
              <a:lnSpc>
                <a:spcPct val="110000"/>
              </a:lnSpc>
              <a:spcBef>
                <a:spcPts val="500"/>
              </a:spcBef>
              <a:spcAft>
                <a:spcPts val="0"/>
              </a:spcAft>
              <a:buClr>
                <a:schemeClr val="dk2"/>
              </a:buClr>
              <a:buSzPts val="1500"/>
              <a:buChar char="•"/>
              <a:defRPr/>
            </a:lvl2pPr>
            <a:lvl3pPr indent="-228600" lvl="2" marL="1371600" algn="l">
              <a:lnSpc>
                <a:spcPct val="110000"/>
              </a:lnSpc>
              <a:spcBef>
                <a:spcPts val="500"/>
              </a:spcBef>
              <a:spcAft>
                <a:spcPts val="0"/>
              </a:spcAft>
              <a:buClr>
                <a:schemeClr val="dk2"/>
              </a:buClr>
              <a:buSzPts val="1900"/>
              <a:buNone/>
              <a:defRPr/>
            </a:lvl3pPr>
            <a:lvl4pPr indent="-349250" lvl="3" marL="1828800" algn="l">
              <a:lnSpc>
                <a:spcPct val="110000"/>
              </a:lnSpc>
              <a:spcBef>
                <a:spcPts val="500"/>
              </a:spcBef>
              <a:spcAft>
                <a:spcPts val="0"/>
              </a:spcAft>
              <a:buClr>
                <a:schemeClr val="dk2"/>
              </a:buClr>
              <a:buSzPts val="1900"/>
              <a:buChar char="•"/>
              <a:defRPr/>
            </a:lvl4pPr>
            <a:lvl5pPr indent="-228600" lvl="4" marL="2286000" algn="l">
              <a:lnSpc>
                <a:spcPct val="110000"/>
              </a:lnSpc>
              <a:spcBef>
                <a:spcPts val="500"/>
              </a:spcBef>
              <a:spcAft>
                <a:spcPts val="0"/>
              </a:spcAft>
              <a:buClr>
                <a:schemeClr val="dk2"/>
              </a:buClr>
              <a:buSzPts val="1900"/>
              <a:buNone/>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93" name="Google Shape;493;g2b12ad55e79_0_691"/>
          <p:cNvSpPr txBox="1"/>
          <p:nvPr>
            <p:ph idx="10" type="dt"/>
          </p:nvPr>
        </p:nvSpPr>
        <p:spPr>
          <a:xfrm>
            <a:off x="354841" y="6245032"/>
            <a:ext cx="2659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94" name="Google Shape;494;g2b12ad55e79_0_691"/>
          <p:cNvSpPr txBox="1"/>
          <p:nvPr>
            <p:ph idx="11" type="ftr"/>
          </p:nvPr>
        </p:nvSpPr>
        <p:spPr>
          <a:xfrm>
            <a:off x="7279964" y="6245033"/>
            <a:ext cx="41124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95" name="Google Shape;495;g2b12ad55e79_0_691"/>
          <p:cNvSpPr txBox="1"/>
          <p:nvPr>
            <p:ph idx="12" type="sldNum"/>
          </p:nvPr>
        </p:nvSpPr>
        <p:spPr>
          <a:xfrm>
            <a:off x="11394765" y="6245032"/>
            <a:ext cx="524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6" name="Shape 496"/>
        <p:cNvGrpSpPr/>
        <p:nvPr/>
      </p:nvGrpSpPr>
      <p:grpSpPr>
        <a:xfrm>
          <a:off x="0" y="0"/>
          <a:ext cx="0" cy="0"/>
          <a:chOff x="0" y="0"/>
          <a:chExt cx="0" cy="0"/>
        </a:xfrm>
      </p:grpSpPr>
      <p:sp>
        <p:nvSpPr>
          <p:cNvPr id="497" name="Google Shape;497;g2b12ad55e79_0_698"/>
          <p:cNvSpPr txBox="1"/>
          <p:nvPr>
            <p:ph type="title"/>
          </p:nvPr>
        </p:nvSpPr>
        <p:spPr>
          <a:xfrm>
            <a:off x="1028700" y="555171"/>
            <a:ext cx="10134900" cy="1135500"/>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2"/>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98" name="Google Shape;498;g2b12ad55e79_0_698"/>
          <p:cNvSpPr txBox="1"/>
          <p:nvPr>
            <p:ph idx="1" type="body"/>
          </p:nvPr>
        </p:nvSpPr>
        <p:spPr>
          <a:xfrm>
            <a:off x="1037306" y="1801620"/>
            <a:ext cx="4849200" cy="814500"/>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100"/>
              </a:spcBef>
              <a:spcAft>
                <a:spcPts val="0"/>
              </a:spcAft>
              <a:buClr>
                <a:schemeClr val="dk2"/>
              </a:buClr>
              <a:buSzPts val="1900"/>
              <a:buFont typeface="Arial"/>
              <a:buNone/>
              <a:defRPr b="0" sz="1900" cap="none"/>
            </a:lvl1pPr>
            <a:lvl2pPr indent="-228600" lvl="1" marL="914400" algn="l">
              <a:lnSpc>
                <a:spcPct val="110000"/>
              </a:lnSpc>
              <a:spcBef>
                <a:spcPts val="500"/>
              </a:spcBef>
              <a:spcAft>
                <a:spcPts val="0"/>
              </a:spcAft>
              <a:buClr>
                <a:schemeClr val="dk2"/>
              </a:buClr>
              <a:buSzPts val="1700"/>
              <a:buNone/>
              <a:defRPr b="1" sz="2000"/>
            </a:lvl2pPr>
            <a:lvl3pPr indent="-228600" lvl="2" marL="1371600" algn="l">
              <a:lnSpc>
                <a:spcPct val="110000"/>
              </a:lnSpc>
              <a:spcBef>
                <a:spcPts val="500"/>
              </a:spcBef>
              <a:spcAft>
                <a:spcPts val="0"/>
              </a:spcAft>
              <a:buClr>
                <a:schemeClr val="dk2"/>
              </a:buClr>
              <a:buSzPts val="1900"/>
              <a:buFont typeface="Arial"/>
              <a:buNone/>
              <a:defRPr b="1" sz="1900"/>
            </a:lvl3pPr>
            <a:lvl4pPr indent="-228600" lvl="3" marL="1828800" algn="l">
              <a:lnSpc>
                <a:spcPct val="110000"/>
              </a:lnSpc>
              <a:spcBef>
                <a:spcPts val="500"/>
              </a:spcBef>
              <a:spcAft>
                <a:spcPts val="0"/>
              </a:spcAft>
              <a:buClr>
                <a:schemeClr val="dk2"/>
              </a:buClr>
              <a:buSzPts val="1600"/>
              <a:buNone/>
              <a:defRPr b="1" sz="1600"/>
            </a:lvl4pPr>
            <a:lvl5pPr indent="-228600" lvl="4" marL="2286000" algn="l">
              <a:lnSpc>
                <a:spcPct val="110000"/>
              </a:lnSpc>
              <a:spcBef>
                <a:spcPts val="500"/>
              </a:spcBef>
              <a:spcAft>
                <a:spcPts val="0"/>
              </a:spcAft>
              <a:buClr>
                <a:schemeClr val="dk2"/>
              </a:buClr>
              <a:buSzPts val="1600"/>
              <a:buFont typeface="Arial"/>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9" name="Google Shape;499;g2b12ad55e79_0_698"/>
          <p:cNvSpPr txBox="1"/>
          <p:nvPr>
            <p:ph idx="2" type="body"/>
          </p:nvPr>
        </p:nvSpPr>
        <p:spPr>
          <a:xfrm>
            <a:off x="1037306" y="2619103"/>
            <a:ext cx="4849200" cy="35148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100"/>
              </a:spcBef>
              <a:spcAft>
                <a:spcPts val="0"/>
              </a:spcAft>
              <a:buClr>
                <a:schemeClr val="dk2"/>
              </a:buClr>
              <a:buSzPts val="1900"/>
              <a:buNone/>
              <a:defRPr/>
            </a:lvl1pPr>
            <a:lvl2pPr indent="-323850" lvl="1" marL="914400" algn="l">
              <a:lnSpc>
                <a:spcPct val="110000"/>
              </a:lnSpc>
              <a:spcBef>
                <a:spcPts val="500"/>
              </a:spcBef>
              <a:spcAft>
                <a:spcPts val="0"/>
              </a:spcAft>
              <a:buClr>
                <a:schemeClr val="dk2"/>
              </a:buClr>
              <a:buSzPts val="1500"/>
              <a:buChar char="•"/>
              <a:defRPr/>
            </a:lvl2pPr>
            <a:lvl3pPr indent="-228600" lvl="2" marL="1371600" algn="l">
              <a:lnSpc>
                <a:spcPct val="110000"/>
              </a:lnSpc>
              <a:spcBef>
                <a:spcPts val="500"/>
              </a:spcBef>
              <a:spcAft>
                <a:spcPts val="0"/>
              </a:spcAft>
              <a:buClr>
                <a:schemeClr val="dk2"/>
              </a:buClr>
              <a:buSzPts val="1900"/>
              <a:buNone/>
              <a:defRPr/>
            </a:lvl3pPr>
            <a:lvl4pPr indent="-349250" lvl="3" marL="1828800" algn="l">
              <a:lnSpc>
                <a:spcPct val="110000"/>
              </a:lnSpc>
              <a:spcBef>
                <a:spcPts val="500"/>
              </a:spcBef>
              <a:spcAft>
                <a:spcPts val="0"/>
              </a:spcAft>
              <a:buClr>
                <a:schemeClr val="dk2"/>
              </a:buClr>
              <a:buSzPts val="1900"/>
              <a:buChar char="•"/>
              <a:defRPr/>
            </a:lvl4pPr>
            <a:lvl5pPr indent="-228600" lvl="4" marL="2286000" algn="l">
              <a:lnSpc>
                <a:spcPct val="110000"/>
              </a:lnSpc>
              <a:spcBef>
                <a:spcPts val="500"/>
              </a:spcBef>
              <a:spcAft>
                <a:spcPts val="0"/>
              </a:spcAft>
              <a:buClr>
                <a:schemeClr val="dk2"/>
              </a:buClr>
              <a:buSzPts val="1900"/>
              <a:buNone/>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500" name="Google Shape;500;g2b12ad55e79_0_698"/>
          <p:cNvSpPr txBox="1"/>
          <p:nvPr>
            <p:ph idx="3" type="body"/>
          </p:nvPr>
        </p:nvSpPr>
        <p:spPr>
          <a:xfrm>
            <a:off x="6250108" y="1801620"/>
            <a:ext cx="4904400" cy="814500"/>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100"/>
              </a:spcBef>
              <a:spcAft>
                <a:spcPts val="0"/>
              </a:spcAft>
              <a:buClr>
                <a:schemeClr val="dk2"/>
              </a:buClr>
              <a:buSzPts val="1900"/>
              <a:buFont typeface="Arial"/>
              <a:buNone/>
              <a:defRPr b="0" sz="1900" cap="none"/>
            </a:lvl1pPr>
            <a:lvl2pPr indent="-228600" lvl="1" marL="914400" algn="l">
              <a:lnSpc>
                <a:spcPct val="110000"/>
              </a:lnSpc>
              <a:spcBef>
                <a:spcPts val="500"/>
              </a:spcBef>
              <a:spcAft>
                <a:spcPts val="0"/>
              </a:spcAft>
              <a:buClr>
                <a:schemeClr val="dk2"/>
              </a:buClr>
              <a:buSzPts val="1700"/>
              <a:buNone/>
              <a:defRPr b="1" sz="2000"/>
            </a:lvl2pPr>
            <a:lvl3pPr indent="-228600" lvl="2" marL="1371600" algn="l">
              <a:lnSpc>
                <a:spcPct val="110000"/>
              </a:lnSpc>
              <a:spcBef>
                <a:spcPts val="500"/>
              </a:spcBef>
              <a:spcAft>
                <a:spcPts val="0"/>
              </a:spcAft>
              <a:buClr>
                <a:schemeClr val="dk2"/>
              </a:buClr>
              <a:buSzPts val="1900"/>
              <a:buFont typeface="Arial"/>
              <a:buNone/>
              <a:defRPr b="1" sz="1900"/>
            </a:lvl3pPr>
            <a:lvl4pPr indent="-228600" lvl="3" marL="1828800" algn="l">
              <a:lnSpc>
                <a:spcPct val="110000"/>
              </a:lnSpc>
              <a:spcBef>
                <a:spcPts val="500"/>
              </a:spcBef>
              <a:spcAft>
                <a:spcPts val="0"/>
              </a:spcAft>
              <a:buClr>
                <a:schemeClr val="dk2"/>
              </a:buClr>
              <a:buSzPts val="1600"/>
              <a:buNone/>
              <a:defRPr b="1" sz="1600"/>
            </a:lvl4pPr>
            <a:lvl5pPr indent="-228600" lvl="4" marL="2286000" algn="l">
              <a:lnSpc>
                <a:spcPct val="110000"/>
              </a:lnSpc>
              <a:spcBef>
                <a:spcPts val="500"/>
              </a:spcBef>
              <a:spcAft>
                <a:spcPts val="0"/>
              </a:spcAft>
              <a:buClr>
                <a:schemeClr val="dk2"/>
              </a:buClr>
              <a:buSzPts val="1600"/>
              <a:buFont typeface="Arial"/>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1" name="Google Shape;501;g2b12ad55e79_0_698"/>
          <p:cNvSpPr txBox="1"/>
          <p:nvPr>
            <p:ph idx="4" type="body"/>
          </p:nvPr>
        </p:nvSpPr>
        <p:spPr>
          <a:xfrm>
            <a:off x="6250108" y="2619103"/>
            <a:ext cx="4904400" cy="35148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100"/>
              </a:spcBef>
              <a:spcAft>
                <a:spcPts val="0"/>
              </a:spcAft>
              <a:buClr>
                <a:schemeClr val="dk2"/>
              </a:buClr>
              <a:buSzPts val="1900"/>
              <a:buNone/>
              <a:defRPr/>
            </a:lvl1pPr>
            <a:lvl2pPr indent="-323850" lvl="1" marL="914400" algn="l">
              <a:lnSpc>
                <a:spcPct val="110000"/>
              </a:lnSpc>
              <a:spcBef>
                <a:spcPts val="500"/>
              </a:spcBef>
              <a:spcAft>
                <a:spcPts val="0"/>
              </a:spcAft>
              <a:buClr>
                <a:schemeClr val="dk2"/>
              </a:buClr>
              <a:buSzPts val="1500"/>
              <a:buChar char="•"/>
              <a:defRPr/>
            </a:lvl2pPr>
            <a:lvl3pPr indent="-228600" lvl="2" marL="1371600" algn="l">
              <a:lnSpc>
                <a:spcPct val="110000"/>
              </a:lnSpc>
              <a:spcBef>
                <a:spcPts val="500"/>
              </a:spcBef>
              <a:spcAft>
                <a:spcPts val="0"/>
              </a:spcAft>
              <a:buClr>
                <a:schemeClr val="dk2"/>
              </a:buClr>
              <a:buSzPts val="1900"/>
              <a:buNone/>
              <a:defRPr/>
            </a:lvl3pPr>
            <a:lvl4pPr indent="-349250" lvl="3" marL="1828800" algn="l">
              <a:lnSpc>
                <a:spcPct val="110000"/>
              </a:lnSpc>
              <a:spcBef>
                <a:spcPts val="500"/>
              </a:spcBef>
              <a:spcAft>
                <a:spcPts val="0"/>
              </a:spcAft>
              <a:buClr>
                <a:schemeClr val="dk2"/>
              </a:buClr>
              <a:buSzPts val="1900"/>
              <a:buChar char="•"/>
              <a:defRPr/>
            </a:lvl4pPr>
            <a:lvl5pPr indent="-228600" lvl="4" marL="2286000" algn="l">
              <a:lnSpc>
                <a:spcPct val="110000"/>
              </a:lnSpc>
              <a:spcBef>
                <a:spcPts val="500"/>
              </a:spcBef>
              <a:spcAft>
                <a:spcPts val="0"/>
              </a:spcAft>
              <a:buClr>
                <a:schemeClr val="dk2"/>
              </a:buClr>
              <a:buSzPts val="1900"/>
              <a:buNone/>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502" name="Google Shape;502;g2b12ad55e79_0_698"/>
          <p:cNvSpPr txBox="1"/>
          <p:nvPr>
            <p:ph idx="10" type="dt"/>
          </p:nvPr>
        </p:nvSpPr>
        <p:spPr>
          <a:xfrm>
            <a:off x="354841" y="6245032"/>
            <a:ext cx="2659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03" name="Google Shape;503;g2b12ad55e79_0_698"/>
          <p:cNvSpPr txBox="1"/>
          <p:nvPr>
            <p:ph idx="11" type="ftr"/>
          </p:nvPr>
        </p:nvSpPr>
        <p:spPr>
          <a:xfrm>
            <a:off x="7279964" y="6245033"/>
            <a:ext cx="41124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04" name="Google Shape;504;g2b12ad55e79_0_698"/>
          <p:cNvSpPr txBox="1"/>
          <p:nvPr>
            <p:ph idx="12" type="sldNum"/>
          </p:nvPr>
        </p:nvSpPr>
        <p:spPr>
          <a:xfrm>
            <a:off x="11394765" y="6245032"/>
            <a:ext cx="524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3" name="Shape 103"/>
        <p:cNvGrpSpPr/>
        <p:nvPr/>
      </p:nvGrpSpPr>
      <p:grpSpPr>
        <a:xfrm>
          <a:off x="0" y="0"/>
          <a:ext cx="0" cy="0"/>
          <a:chOff x="0" y="0"/>
          <a:chExt cx="0" cy="0"/>
        </a:xfrm>
      </p:grpSpPr>
      <p:sp>
        <p:nvSpPr>
          <p:cNvPr id="104" name="Google Shape;104;p15"/>
          <p:cNvSpPr txBox="1"/>
          <p:nvPr>
            <p:ph type="title"/>
          </p:nvPr>
        </p:nvSpPr>
        <p:spPr>
          <a:xfrm>
            <a:off x="1069848" y="502920"/>
            <a:ext cx="9634011" cy="132556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15"/>
          <p:cNvSpPr txBox="1"/>
          <p:nvPr>
            <p:ph idx="10" type="dt"/>
          </p:nvPr>
        </p:nvSpPr>
        <p:spPr>
          <a:xfrm>
            <a:off x="173736" y="6382512"/>
            <a:ext cx="284590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5"/>
          <p:cNvSpPr txBox="1"/>
          <p:nvPr>
            <p:ph idx="11" type="ftr"/>
          </p:nvPr>
        </p:nvSpPr>
        <p:spPr>
          <a:xfrm rot="5400000">
            <a:off x="-1754871" y="2093199"/>
            <a:ext cx="4157472" cy="41608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15"/>
          <p:cNvSpPr txBox="1"/>
          <p:nvPr>
            <p:ph idx="12" type="sldNum"/>
          </p:nvPr>
        </p:nvSpPr>
        <p:spPr>
          <a:xfrm>
            <a:off x="11457919" y="6382512"/>
            <a:ext cx="50099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5" name="Shape 505"/>
        <p:cNvGrpSpPr/>
        <p:nvPr/>
      </p:nvGrpSpPr>
      <p:grpSpPr>
        <a:xfrm>
          <a:off x="0" y="0"/>
          <a:ext cx="0" cy="0"/>
          <a:chOff x="0" y="0"/>
          <a:chExt cx="0" cy="0"/>
        </a:xfrm>
      </p:grpSpPr>
      <p:sp>
        <p:nvSpPr>
          <p:cNvPr id="506" name="Google Shape;506;g2b12ad55e79_0_707"/>
          <p:cNvSpPr txBox="1"/>
          <p:nvPr>
            <p:ph type="title"/>
          </p:nvPr>
        </p:nvSpPr>
        <p:spPr>
          <a:xfrm>
            <a:off x="1028700" y="723900"/>
            <a:ext cx="10134900" cy="1288500"/>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2"/>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07" name="Google Shape;507;g2b12ad55e79_0_707"/>
          <p:cNvSpPr txBox="1"/>
          <p:nvPr>
            <p:ph idx="10" type="dt"/>
          </p:nvPr>
        </p:nvSpPr>
        <p:spPr>
          <a:xfrm>
            <a:off x="354841" y="6245032"/>
            <a:ext cx="2659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08" name="Google Shape;508;g2b12ad55e79_0_707"/>
          <p:cNvSpPr txBox="1"/>
          <p:nvPr>
            <p:ph idx="11" type="ftr"/>
          </p:nvPr>
        </p:nvSpPr>
        <p:spPr>
          <a:xfrm>
            <a:off x="7279964" y="6245033"/>
            <a:ext cx="41124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09" name="Google Shape;509;g2b12ad55e79_0_707"/>
          <p:cNvSpPr txBox="1"/>
          <p:nvPr>
            <p:ph idx="12" type="sldNum"/>
          </p:nvPr>
        </p:nvSpPr>
        <p:spPr>
          <a:xfrm>
            <a:off x="11394765" y="6245032"/>
            <a:ext cx="524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0" name="Shape 510"/>
        <p:cNvGrpSpPr/>
        <p:nvPr/>
      </p:nvGrpSpPr>
      <p:grpSpPr>
        <a:xfrm>
          <a:off x="0" y="0"/>
          <a:ext cx="0" cy="0"/>
          <a:chOff x="0" y="0"/>
          <a:chExt cx="0" cy="0"/>
        </a:xfrm>
      </p:grpSpPr>
      <p:sp>
        <p:nvSpPr>
          <p:cNvPr id="511" name="Google Shape;511;g2b12ad55e79_0_712"/>
          <p:cNvSpPr txBox="1"/>
          <p:nvPr>
            <p:ph idx="10" type="dt"/>
          </p:nvPr>
        </p:nvSpPr>
        <p:spPr>
          <a:xfrm>
            <a:off x="354841" y="6245032"/>
            <a:ext cx="2659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12" name="Google Shape;512;g2b12ad55e79_0_712"/>
          <p:cNvSpPr txBox="1"/>
          <p:nvPr>
            <p:ph idx="11" type="ftr"/>
          </p:nvPr>
        </p:nvSpPr>
        <p:spPr>
          <a:xfrm>
            <a:off x="7279964" y="6245033"/>
            <a:ext cx="41124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13" name="Google Shape;513;g2b12ad55e79_0_712"/>
          <p:cNvSpPr txBox="1"/>
          <p:nvPr>
            <p:ph idx="12" type="sldNum"/>
          </p:nvPr>
        </p:nvSpPr>
        <p:spPr>
          <a:xfrm>
            <a:off x="11394765" y="6245032"/>
            <a:ext cx="524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14" name="Shape 514"/>
        <p:cNvGrpSpPr/>
        <p:nvPr/>
      </p:nvGrpSpPr>
      <p:grpSpPr>
        <a:xfrm>
          <a:off x="0" y="0"/>
          <a:ext cx="0" cy="0"/>
          <a:chOff x="0" y="0"/>
          <a:chExt cx="0" cy="0"/>
        </a:xfrm>
      </p:grpSpPr>
      <p:sp>
        <p:nvSpPr>
          <p:cNvPr id="515" name="Google Shape;515;g2b12ad55e79_0_716"/>
          <p:cNvSpPr txBox="1"/>
          <p:nvPr>
            <p:ph type="title"/>
          </p:nvPr>
        </p:nvSpPr>
        <p:spPr>
          <a:xfrm>
            <a:off x="1066800" y="457200"/>
            <a:ext cx="3705300" cy="1600500"/>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2"/>
              </a:buClr>
              <a:buSzPts val="3200"/>
              <a:buFont typeface="Arial"/>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16" name="Google Shape;516;g2b12ad55e79_0_716"/>
          <p:cNvSpPr txBox="1"/>
          <p:nvPr>
            <p:ph idx="1" type="body"/>
          </p:nvPr>
        </p:nvSpPr>
        <p:spPr>
          <a:xfrm>
            <a:off x="5183188" y="1066800"/>
            <a:ext cx="6172500" cy="48387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100"/>
              </a:spcBef>
              <a:spcAft>
                <a:spcPts val="0"/>
              </a:spcAft>
              <a:buClr>
                <a:schemeClr val="dk2"/>
              </a:buClr>
              <a:buSzPts val="3200"/>
              <a:buFont typeface="Arial"/>
              <a:buNone/>
              <a:defRPr sz="3200"/>
            </a:lvl1pPr>
            <a:lvl2pPr indent="-381000" lvl="1" marL="914400" algn="l">
              <a:lnSpc>
                <a:spcPct val="110000"/>
              </a:lnSpc>
              <a:spcBef>
                <a:spcPts val="500"/>
              </a:spcBef>
              <a:spcAft>
                <a:spcPts val="0"/>
              </a:spcAft>
              <a:buClr>
                <a:schemeClr val="dk2"/>
              </a:buClr>
              <a:buSzPts val="2400"/>
              <a:buChar char="•"/>
              <a:defRPr sz="2800"/>
            </a:lvl2pPr>
            <a:lvl3pPr indent="-228600" lvl="2" marL="1371600" algn="l">
              <a:lnSpc>
                <a:spcPct val="110000"/>
              </a:lnSpc>
              <a:spcBef>
                <a:spcPts val="500"/>
              </a:spcBef>
              <a:spcAft>
                <a:spcPts val="0"/>
              </a:spcAft>
              <a:buClr>
                <a:schemeClr val="dk2"/>
              </a:buClr>
              <a:buSzPts val="2400"/>
              <a:buFont typeface="Arial"/>
              <a:buNone/>
              <a:defRPr sz="2400"/>
            </a:lvl3pPr>
            <a:lvl4pPr indent="-355600" lvl="3" marL="1828800" algn="l">
              <a:lnSpc>
                <a:spcPct val="110000"/>
              </a:lnSpc>
              <a:spcBef>
                <a:spcPts val="500"/>
              </a:spcBef>
              <a:spcAft>
                <a:spcPts val="0"/>
              </a:spcAft>
              <a:buClr>
                <a:schemeClr val="dk2"/>
              </a:buClr>
              <a:buSzPts val="2000"/>
              <a:buChar char="•"/>
              <a:defRPr sz="2000"/>
            </a:lvl4pPr>
            <a:lvl5pPr indent="-228600" lvl="4" marL="2286000" algn="l">
              <a:lnSpc>
                <a:spcPct val="110000"/>
              </a:lnSpc>
              <a:spcBef>
                <a:spcPts val="500"/>
              </a:spcBef>
              <a:spcAft>
                <a:spcPts val="0"/>
              </a:spcAft>
              <a:buClr>
                <a:schemeClr val="dk2"/>
              </a:buClr>
              <a:buSzPts val="2000"/>
              <a:buFont typeface="Arial"/>
              <a:buNone/>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17" name="Google Shape;517;g2b12ad55e79_0_716"/>
          <p:cNvSpPr txBox="1"/>
          <p:nvPr>
            <p:ph idx="2" type="body"/>
          </p:nvPr>
        </p:nvSpPr>
        <p:spPr>
          <a:xfrm>
            <a:off x="1066800" y="2057400"/>
            <a:ext cx="37053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100"/>
              </a:spcBef>
              <a:spcAft>
                <a:spcPts val="0"/>
              </a:spcAft>
              <a:buClr>
                <a:schemeClr val="dk2"/>
              </a:buClr>
              <a:buSzPts val="1600"/>
              <a:buFont typeface="Arial"/>
              <a:buNone/>
              <a:defRPr sz="1600"/>
            </a:lvl1pPr>
            <a:lvl2pPr indent="-228600" lvl="1" marL="914400" algn="l">
              <a:lnSpc>
                <a:spcPct val="110000"/>
              </a:lnSpc>
              <a:spcBef>
                <a:spcPts val="500"/>
              </a:spcBef>
              <a:spcAft>
                <a:spcPts val="0"/>
              </a:spcAft>
              <a:buClr>
                <a:schemeClr val="dk2"/>
              </a:buClr>
              <a:buSzPts val="1200"/>
              <a:buNone/>
              <a:defRPr sz="1500"/>
            </a:lvl2pPr>
            <a:lvl3pPr indent="-228600" lvl="2" marL="1371600" algn="l">
              <a:lnSpc>
                <a:spcPct val="110000"/>
              </a:lnSpc>
              <a:spcBef>
                <a:spcPts val="500"/>
              </a:spcBef>
              <a:spcAft>
                <a:spcPts val="0"/>
              </a:spcAft>
              <a:buClr>
                <a:schemeClr val="dk2"/>
              </a:buClr>
              <a:buSzPts val="1200"/>
              <a:buFont typeface="Arial"/>
              <a:buNone/>
              <a:defRPr sz="1200"/>
            </a:lvl3pPr>
            <a:lvl4pPr indent="-228600" lvl="3" marL="1828800" algn="l">
              <a:lnSpc>
                <a:spcPct val="110000"/>
              </a:lnSpc>
              <a:spcBef>
                <a:spcPts val="500"/>
              </a:spcBef>
              <a:spcAft>
                <a:spcPts val="0"/>
              </a:spcAft>
              <a:buClr>
                <a:schemeClr val="dk2"/>
              </a:buClr>
              <a:buSzPts val="1100"/>
              <a:buNone/>
              <a:defRPr sz="1100"/>
            </a:lvl4pPr>
            <a:lvl5pPr indent="-228600" lvl="4" marL="2286000" algn="l">
              <a:lnSpc>
                <a:spcPct val="110000"/>
              </a:lnSpc>
              <a:spcBef>
                <a:spcPts val="500"/>
              </a:spcBef>
              <a:spcAft>
                <a:spcPts val="0"/>
              </a:spcAft>
              <a:buClr>
                <a:schemeClr val="dk2"/>
              </a:buClr>
              <a:buSzPts val="1100"/>
              <a:buFont typeface="Arial"/>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518" name="Google Shape;518;g2b12ad55e79_0_716"/>
          <p:cNvSpPr txBox="1"/>
          <p:nvPr>
            <p:ph idx="10" type="dt"/>
          </p:nvPr>
        </p:nvSpPr>
        <p:spPr>
          <a:xfrm>
            <a:off x="354841" y="6245032"/>
            <a:ext cx="2659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19" name="Google Shape;519;g2b12ad55e79_0_716"/>
          <p:cNvSpPr txBox="1"/>
          <p:nvPr>
            <p:ph idx="11" type="ftr"/>
          </p:nvPr>
        </p:nvSpPr>
        <p:spPr>
          <a:xfrm>
            <a:off x="7279964" y="6245033"/>
            <a:ext cx="41124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20" name="Google Shape;520;g2b12ad55e79_0_716"/>
          <p:cNvSpPr txBox="1"/>
          <p:nvPr>
            <p:ph idx="12" type="sldNum"/>
          </p:nvPr>
        </p:nvSpPr>
        <p:spPr>
          <a:xfrm>
            <a:off x="11394765" y="6245032"/>
            <a:ext cx="524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21" name="Shape 521"/>
        <p:cNvGrpSpPr/>
        <p:nvPr/>
      </p:nvGrpSpPr>
      <p:grpSpPr>
        <a:xfrm>
          <a:off x="0" y="0"/>
          <a:ext cx="0" cy="0"/>
          <a:chOff x="0" y="0"/>
          <a:chExt cx="0" cy="0"/>
        </a:xfrm>
      </p:grpSpPr>
      <p:sp>
        <p:nvSpPr>
          <p:cNvPr id="522" name="Google Shape;522;g2b12ad55e79_0_723"/>
          <p:cNvSpPr txBox="1"/>
          <p:nvPr>
            <p:ph type="title"/>
          </p:nvPr>
        </p:nvSpPr>
        <p:spPr>
          <a:xfrm>
            <a:off x="1066800" y="457200"/>
            <a:ext cx="3705300" cy="1600500"/>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2"/>
              </a:buClr>
              <a:buSzPts val="3200"/>
              <a:buFont typeface="Arial"/>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23" name="Google Shape;523;g2b12ad55e79_0_723"/>
          <p:cNvSpPr/>
          <p:nvPr>
            <p:ph idx="2" type="pic"/>
          </p:nvPr>
        </p:nvSpPr>
        <p:spPr>
          <a:xfrm>
            <a:off x="5183188" y="1066800"/>
            <a:ext cx="5942100" cy="4838700"/>
          </a:xfrm>
          <a:prstGeom prst="rect">
            <a:avLst/>
          </a:prstGeom>
          <a:noFill/>
          <a:ln>
            <a:noFill/>
          </a:ln>
        </p:spPr>
      </p:sp>
      <p:sp>
        <p:nvSpPr>
          <p:cNvPr id="524" name="Google Shape;524;g2b12ad55e79_0_723"/>
          <p:cNvSpPr txBox="1"/>
          <p:nvPr>
            <p:ph idx="1" type="body"/>
          </p:nvPr>
        </p:nvSpPr>
        <p:spPr>
          <a:xfrm>
            <a:off x="1066800" y="2057400"/>
            <a:ext cx="37053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100"/>
              </a:spcBef>
              <a:spcAft>
                <a:spcPts val="0"/>
              </a:spcAft>
              <a:buClr>
                <a:schemeClr val="dk2"/>
              </a:buClr>
              <a:buSzPts val="1600"/>
              <a:buFont typeface="Arial"/>
              <a:buNone/>
              <a:defRPr sz="1600"/>
            </a:lvl1pPr>
            <a:lvl2pPr indent="-228600" lvl="1" marL="914400" algn="l">
              <a:lnSpc>
                <a:spcPct val="110000"/>
              </a:lnSpc>
              <a:spcBef>
                <a:spcPts val="500"/>
              </a:spcBef>
              <a:spcAft>
                <a:spcPts val="0"/>
              </a:spcAft>
              <a:buClr>
                <a:schemeClr val="dk2"/>
              </a:buClr>
              <a:buSzPts val="1200"/>
              <a:buNone/>
              <a:defRPr sz="1500"/>
            </a:lvl2pPr>
            <a:lvl3pPr indent="-228600" lvl="2" marL="1371600" algn="l">
              <a:lnSpc>
                <a:spcPct val="110000"/>
              </a:lnSpc>
              <a:spcBef>
                <a:spcPts val="500"/>
              </a:spcBef>
              <a:spcAft>
                <a:spcPts val="0"/>
              </a:spcAft>
              <a:buClr>
                <a:schemeClr val="dk2"/>
              </a:buClr>
              <a:buSzPts val="1200"/>
              <a:buFont typeface="Arial"/>
              <a:buNone/>
              <a:defRPr sz="1200"/>
            </a:lvl3pPr>
            <a:lvl4pPr indent="-228600" lvl="3" marL="1828800" algn="l">
              <a:lnSpc>
                <a:spcPct val="110000"/>
              </a:lnSpc>
              <a:spcBef>
                <a:spcPts val="500"/>
              </a:spcBef>
              <a:spcAft>
                <a:spcPts val="0"/>
              </a:spcAft>
              <a:buClr>
                <a:schemeClr val="dk2"/>
              </a:buClr>
              <a:buSzPts val="1100"/>
              <a:buNone/>
              <a:defRPr sz="1100"/>
            </a:lvl4pPr>
            <a:lvl5pPr indent="-228600" lvl="4" marL="2286000" algn="l">
              <a:lnSpc>
                <a:spcPct val="110000"/>
              </a:lnSpc>
              <a:spcBef>
                <a:spcPts val="500"/>
              </a:spcBef>
              <a:spcAft>
                <a:spcPts val="0"/>
              </a:spcAft>
              <a:buClr>
                <a:schemeClr val="dk2"/>
              </a:buClr>
              <a:buSzPts val="1100"/>
              <a:buFont typeface="Arial"/>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525" name="Google Shape;525;g2b12ad55e79_0_723"/>
          <p:cNvSpPr txBox="1"/>
          <p:nvPr>
            <p:ph idx="10" type="dt"/>
          </p:nvPr>
        </p:nvSpPr>
        <p:spPr>
          <a:xfrm>
            <a:off x="354841" y="6245032"/>
            <a:ext cx="2659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26" name="Google Shape;526;g2b12ad55e79_0_723"/>
          <p:cNvSpPr txBox="1"/>
          <p:nvPr>
            <p:ph idx="11" type="ftr"/>
          </p:nvPr>
        </p:nvSpPr>
        <p:spPr>
          <a:xfrm>
            <a:off x="7279964" y="6245033"/>
            <a:ext cx="41124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27" name="Google Shape;527;g2b12ad55e79_0_723"/>
          <p:cNvSpPr txBox="1"/>
          <p:nvPr>
            <p:ph idx="12" type="sldNum"/>
          </p:nvPr>
        </p:nvSpPr>
        <p:spPr>
          <a:xfrm>
            <a:off x="11394765" y="6245032"/>
            <a:ext cx="524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28" name="Shape 528"/>
        <p:cNvGrpSpPr/>
        <p:nvPr/>
      </p:nvGrpSpPr>
      <p:grpSpPr>
        <a:xfrm>
          <a:off x="0" y="0"/>
          <a:ext cx="0" cy="0"/>
          <a:chOff x="0" y="0"/>
          <a:chExt cx="0" cy="0"/>
        </a:xfrm>
      </p:grpSpPr>
      <p:sp>
        <p:nvSpPr>
          <p:cNvPr id="529" name="Google Shape;529;g2b12ad55e79_0_730"/>
          <p:cNvSpPr txBox="1"/>
          <p:nvPr>
            <p:ph type="title"/>
          </p:nvPr>
        </p:nvSpPr>
        <p:spPr>
          <a:xfrm>
            <a:off x="1028700" y="723900"/>
            <a:ext cx="10134900" cy="1288500"/>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2"/>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30" name="Google Shape;530;g2b12ad55e79_0_730"/>
          <p:cNvSpPr txBox="1"/>
          <p:nvPr>
            <p:ph idx="1" type="body"/>
          </p:nvPr>
        </p:nvSpPr>
        <p:spPr>
          <a:xfrm rot="5400000">
            <a:off x="4224300" y="-1033397"/>
            <a:ext cx="3743700" cy="101343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100"/>
              </a:spcBef>
              <a:spcAft>
                <a:spcPts val="0"/>
              </a:spcAft>
              <a:buClr>
                <a:schemeClr val="dk2"/>
              </a:buClr>
              <a:buSzPts val="1900"/>
              <a:buNone/>
              <a:defRPr/>
            </a:lvl1pPr>
            <a:lvl2pPr indent="-323850" lvl="1" marL="914400" algn="l">
              <a:lnSpc>
                <a:spcPct val="110000"/>
              </a:lnSpc>
              <a:spcBef>
                <a:spcPts val="500"/>
              </a:spcBef>
              <a:spcAft>
                <a:spcPts val="0"/>
              </a:spcAft>
              <a:buClr>
                <a:schemeClr val="dk2"/>
              </a:buClr>
              <a:buSzPts val="1500"/>
              <a:buChar char="•"/>
              <a:defRPr/>
            </a:lvl2pPr>
            <a:lvl3pPr indent="-228600" lvl="2" marL="1371600" algn="l">
              <a:lnSpc>
                <a:spcPct val="110000"/>
              </a:lnSpc>
              <a:spcBef>
                <a:spcPts val="500"/>
              </a:spcBef>
              <a:spcAft>
                <a:spcPts val="0"/>
              </a:spcAft>
              <a:buClr>
                <a:schemeClr val="dk2"/>
              </a:buClr>
              <a:buSzPts val="1900"/>
              <a:buNone/>
              <a:defRPr/>
            </a:lvl3pPr>
            <a:lvl4pPr indent="-349250" lvl="3" marL="1828800" algn="l">
              <a:lnSpc>
                <a:spcPct val="110000"/>
              </a:lnSpc>
              <a:spcBef>
                <a:spcPts val="500"/>
              </a:spcBef>
              <a:spcAft>
                <a:spcPts val="0"/>
              </a:spcAft>
              <a:buClr>
                <a:schemeClr val="dk2"/>
              </a:buClr>
              <a:buSzPts val="1900"/>
              <a:buChar char="•"/>
              <a:defRPr/>
            </a:lvl4pPr>
            <a:lvl5pPr indent="-228600" lvl="4" marL="2286000" algn="l">
              <a:lnSpc>
                <a:spcPct val="110000"/>
              </a:lnSpc>
              <a:spcBef>
                <a:spcPts val="500"/>
              </a:spcBef>
              <a:spcAft>
                <a:spcPts val="0"/>
              </a:spcAft>
              <a:buClr>
                <a:schemeClr val="dk2"/>
              </a:buClr>
              <a:buSzPts val="1900"/>
              <a:buNone/>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531" name="Google Shape;531;g2b12ad55e79_0_730"/>
          <p:cNvSpPr txBox="1"/>
          <p:nvPr>
            <p:ph idx="10" type="dt"/>
          </p:nvPr>
        </p:nvSpPr>
        <p:spPr>
          <a:xfrm>
            <a:off x="354841" y="6245032"/>
            <a:ext cx="2659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32" name="Google Shape;532;g2b12ad55e79_0_730"/>
          <p:cNvSpPr txBox="1"/>
          <p:nvPr>
            <p:ph idx="11" type="ftr"/>
          </p:nvPr>
        </p:nvSpPr>
        <p:spPr>
          <a:xfrm>
            <a:off x="7279964" y="6245033"/>
            <a:ext cx="41124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33" name="Google Shape;533;g2b12ad55e79_0_730"/>
          <p:cNvSpPr txBox="1"/>
          <p:nvPr>
            <p:ph idx="12" type="sldNum"/>
          </p:nvPr>
        </p:nvSpPr>
        <p:spPr>
          <a:xfrm>
            <a:off x="11394765" y="6245032"/>
            <a:ext cx="524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34" name="Shape 534"/>
        <p:cNvGrpSpPr/>
        <p:nvPr/>
      </p:nvGrpSpPr>
      <p:grpSpPr>
        <a:xfrm>
          <a:off x="0" y="0"/>
          <a:ext cx="0" cy="0"/>
          <a:chOff x="0" y="0"/>
          <a:chExt cx="0" cy="0"/>
        </a:xfrm>
      </p:grpSpPr>
      <p:sp>
        <p:nvSpPr>
          <p:cNvPr id="535" name="Google Shape;535;g2b12ad55e79_0_736"/>
          <p:cNvSpPr txBox="1"/>
          <p:nvPr>
            <p:ph type="title"/>
          </p:nvPr>
        </p:nvSpPr>
        <p:spPr>
          <a:xfrm rot="5400000">
            <a:off x="7626899" y="2293199"/>
            <a:ext cx="5410500" cy="2271900"/>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2"/>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36" name="Google Shape;536;g2b12ad55e79_0_736"/>
          <p:cNvSpPr txBox="1"/>
          <p:nvPr>
            <p:ph idx="1" type="body"/>
          </p:nvPr>
        </p:nvSpPr>
        <p:spPr>
          <a:xfrm rot="5400000">
            <a:off x="2169934" y="-722101"/>
            <a:ext cx="5410500" cy="83025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100"/>
              </a:spcBef>
              <a:spcAft>
                <a:spcPts val="0"/>
              </a:spcAft>
              <a:buClr>
                <a:schemeClr val="dk2"/>
              </a:buClr>
              <a:buSzPts val="1900"/>
              <a:buNone/>
              <a:defRPr/>
            </a:lvl1pPr>
            <a:lvl2pPr indent="-323850" lvl="1" marL="914400" algn="l">
              <a:lnSpc>
                <a:spcPct val="110000"/>
              </a:lnSpc>
              <a:spcBef>
                <a:spcPts val="500"/>
              </a:spcBef>
              <a:spcAft>
                <a:spcPts val="0"/>
              </a:spcAft>
              <a:buClr>
                <a:schemeClr val="dk2"/>
              </a:buClr>
              <a:buSzPts val="1500"/>
              <a:buChar char="•"/>
              <a:defRPr/>
            </a:lvl2pPr>
            <a:lvl3pPr indent="-228600" lvl="2" marL="1371600" algn="l">
              <a:lnSpc>
                <a:spcPct val="110000"/>
              </a:lnSpc>
              <a:spcBef>
                <a:spcPts val="500"/>
              </a:spcBef>
              <a:spcAft>
                <a:spcPts val="0"/>
              </a:spcAft>
              <a:buClr>
                <a:schemeClr val="dk2"/>
              </a:buClr>
              <a:buSzPts val="1900"/>
              <a:buNone/>
              <a:defRPr/>
            </a:lvl3pPr>
            <a:lvl4pPr indent="-349250" lvl="3" marL="1828800" algn="l">
              <a:lnSpc>
                <a:spcPct val="110000"/>
              </a:lnSpc>
              <a:spcBef>
                <a:spcPts val="500"/>
              </a:spcBef>
              <a:spcAft>
                <a:spcPts val="0"/>
              </a:spcAft>
              <a:buClr>
                <a:schemeClr val="dk2"/>
              </a:buClr>
              <a:buSzPts val="1900"/>
              <a:buChar char="•"/>
              <a:defRPr/>
            </a:lvl4pPr>
            <a:lvl5pPr indent="-228600" lvl="4" marL="2286000" algn="l">
              <a:lnSpc>
                <a:spcPct val="110000"/>
              </a:lnSpc>
              <a:spcBef>
                <a:spcPts val="500"/>
              </a:spcBef>
              <a:spcAft>
                <a:spcPts val="0"/>
              </a:spcAft>
              <a:buClr>
                <a:schemeClr val="dk2"/>
              </a:buClr>
              <a:buSzPts val="1900"/>
              <a:buNone/>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537" name="Google Shape;537;g2b12ad55e79_0_736"/>
          <p:cNvSpPr txBox="1"/>
          <p:nvPr>
            <p:ph idx="10" type="dt"/>
          </p:nvPr>
        </p:nvSpPr>
        <p:spPr>
          <a:xfrm>
            <a:off x="354841" y="6245032"/>
            <a:ext cx="2659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38" name="Google Shape;538;g2b12ad55e79_0_736"/>
          <p:cNvSpPr txBox="1"/>
          <p:nvPr>
            <p:ph idx="11" type="ftr"/>
          </p:nvPr>
        </p:nvSpPr>
        <p:spPr>
          <a:xfrm>
            <a:off x="7279964" y="6245033"/>
            <a:ext cx="41124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39" name="Google Shape;539;g2b12ad55e79_0_736"/>
          <p:cNvSpPr txBox="1"/>
          <p:nvPr>
            <p:ph idx="12" type="sldNum"/>
          </p:nvPr>
        </p:nvSpPr>
        <p:spPr>
          <a:xfrm>
            <a:off x="11394765" y="6245032"/>
            <a:ext cx="524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543" name="Shape 543"/>
        <p:cNvGrpSpPr/>
        <p:nvPr/>
      </p:nvGrpSpPr>
      <p:grpSpPr>
        <a:xfrm>
          <a:off x="0" y="0"/>
          <a:ext cx="0" cy="0"/>
          <a:chOff x="0" y="0"/>
          <a:chExt cx="0" cy="0"/>
        </a:xfrm>
      </p:grpSpPr>
      <p:sp>
        <p:nvSpPr>
          <p:cNvPr id="544" name="Google Shape;544;g2661e6539b9_0_493"/>
          <p:cNvSpPr/>
          <p:nvPr/>
        </p:nvSpPr>
        <p:spPr>
          <a:xfrm>
            <a:off x="165" y="4386262"/>
            <a:ext cx="12191979" cy="3127219"/>
          </a:xfrm>
          <a:custGeom>
            <a:rect b="b" l="l" r="r" t="t"/>
            <a:pathLst>
              <a:path extrusionOk="0" h="21730" w="84718">
                <a:moveTo>
                  <a:pt x="39177" y="2188"/>
                </a:moveTo>
                <a:lnTo>
                  <a:pt x="39177" y="2649"/>
                </a:lnTo>
                <a:lnTo>
                  <a:pt x="38716" y="2649"/>
                </a:lnTo>
                <a:lnTo>
                  <a:pt x="38716" y="2188"/>
                </a:lnTo>
                <a:close/>
                <a:moveTo>
                  <a:pt x="40758" y="2188"/>
                </a:moveTo>
                <a:lnTo>
                  <a:pt x="40758" y="2649"/>
                </a:lnTo>
                <a:lnTo>
                  <a:pt x="40297" y="2649"/>
                </a:lnTo>
                <a:lnTo>
                  <a:pt x="40297" y="2188"/>
                </a:lnTo>
                <a:close/>
                <a:moveTo>
                  <a:pt x="51274" y="2188"/>
                </a:moveTo>
                <a:lnTo>
                  <a:pt x="51274" y="2649"/>
                </a:lnTo>
                <a:lnTo>
                  <a:pt x="50813" y="2649"/>
                </a:lnTo>
                <a:lnTo>
                  <a:pt x="50813" y="2188"/>
                </a:lnTo>
                <a:close/>
                <a:moveTo>
                  <a:pt x="68536" y="3110"/>
                </a:moveTo>
                <a:lnTo>
                  <a:pt x="68536" y="3571"/>
                </a:lnTo>
                <a:lnTo>
                  <a:pt x="68075" y="3571"/>
                </a:lnTo>
                <a:lnTo>
                  <a:pt x="68075" y="3110"/>
                </a:lnTo>
                <a:close/>
                <a:moveTo>
                  <a:pt x="69907" y="3110"/>
                </a:moveTo>
                <a:lnTo>
                  <a:pt x="69907" y="3571"/>
                </a:lnTo>
                <a:lnTo>
                  <a:pt x="69445" y="3571"/>
                </a:lnTo>
                <a:lnTo>
                  <a:pt x="69445" y="3110"/>
                </a:lnTo>
                <a:close/>
                <a:moveTo>
                  <a:pt x="52789" y="3347"/>
                </a:moveTo>
                <a:lnTo>
                  <a:pt x="52789" y="3809"/>
                </a:lnTo>
                <a:lnTo>
                  <a:pt x="52328" y="3809"/>
                </a:lnTo>
                <a:lnTo>
                  <a:pt x="52328" y="3347"/>
                </a:lnTo>
                <a:close/>
                <a:moveTo>
                  <a:pt x="39177" y="3571"/>
                </a:moveTo>
                <a:lnTo>
                  <a:pt x="39177" y="4033"/>
                </a:lnTo>
                <a:lnTo>
                  <a:pt x="38716" y="4033"/>
                </a:lnTo>
                <a:lnTo>
                  <a:pt x="38716" y="3571"/>
                </a:lnTo>
                <a:close/>
                <a:moveTo>
                  <a:pt x="40758" y="3571"/>
                </a:moveTo>
                <a:lnTo>
                  <a:pt x="40758" y="4033"/>
                </a:lnTo>
                <a:lnTo>
                  <a:pt x="40297" y="4033"/>
                </a:lnTo>
                <a:lnTo>
                  <a:pt x="40297" y="3571"/>
                </a:lnTo>
                <a:close/>
                <a:moveTo>
                  <a:pt x="42340" y="3571"/>
                </a:moveTo>
                <a:lnTo>
                  <a:pt x="42340" y="4033"/>
                </a:lnTo>
                <a:lnTo>
                  <a:pt x="41878" y="4033"/>
                </a:lnTo>
                <a:lnTo>
                  <a:pt x="41878" y="3571"/>
                </a:lnTo>
                <a:close/>
                <a:moveTo>
                  <a:pt x="21348" y="4033"/>
                </a:moveTo>
                <a:lnTo>
                  <a:pt x="21348" y="4494"/>
                </a:lnTo>
                <a:lnTo>
                  <a:pt x="20887" y="4494"/>
                </a:lnTo>
                <a:lnTo>
                  <a:pt x="20887" y="4033"/>
                </a:lnTo>
                <a:close/>
                <a:moveTo>
                  <a:pt x="22613" y="4033"/>
                </a:moveTo>
                <a:lnTo>
                  <a:pt x="22613" y="4494"/>
                </a:lnTo>
                <a:lnTo>
                  <a:pt x="22152" y="4494"/>
                </a:lnTo>
                <a:lnTo>
                  <a:pt x="22152" y="4033"/>
                </a:lnTo>
                <a:close/>
                <a:moveTo>
                  <a:pt x="67192" y="4270"/>
                </a:moveTo>
                <a:lnTo>
                  <a:pt x="67192" y="4731"/>
                </a:lnTo>
                <a:lnTo>
                  <a:pt x="66731" y="4731"/>
                </a:lnTo>
                <a:lnTo>
                  <a:pt x="66731" y="4270"/>
                </a:lnTo>
                <a:close/>
                <a:moveTo>
                  <a:pt x="68536" y="4270"/>
                </a:moveTo>
                <a:lnTo>
                  <a:pt x="68536" y="4731"/>
                </a:lnTo>
                <a:lnTo>
                  <a:pt x="68075" y="4731"/>
                </a:lnTo>
                <a:lnTo>
                  <a:pt x="68075" y="4270"/>
                </a:lnTo>
                <a:close/>
                <a:moveTo>
                  <a:pt x="51274" y="4494"/>
                </a:moveTo>
                <a:lnTo>
                  <a:pt x="51274" y="4955"/>
                </a:lnTo>
                <a:lnTo>
                  <a:pt x="50813" y="4955"/>
                </a:lnTo>
                <a:lnTo>
                  <a:pt x="50813" y="4494"/>
                </a:lnTo>
                <a:close/>
                <a:moveTo>
                  <a:pt x="39177" y="4955"/>
                </a:moveTo>
                <a:lnTo>
                  <a:pt x="39177" y="5416"/>
                </a:lnTo>
                <a:lnTo>
                  <a:pt x="38716" y="5416"/>
                </a:lnTo>
                <a:lnTo>
                  <a:pt x="38716" y="4955"/>
                </a:lnTo>
                <a:close/>
                <a:moveTo>
                  <a:pt x="42340" y="4955"/>
                </a:moveTo>
                <a:lnTo>
                  <a:pt x="42340" y="5416"/>
                </a:lnTo>
                <a:lnTo>
                  <a:pt x="41878" y="5416"/>
                </a:lnTo>
                <a:lnTo>
                  <a:pt x="41878" y="4955"/>
                </a:lnTo>
                <a:close/>
                <a:moveTo>
                  <a:pt x="21348" y="4995"/>
                </a:moveTo>
                <a:lnTo>
                  <a:pt x="21348" y="5456"/>
                </a:lnTo>
                <a:lnTo>
                  <a:pt x="20887" y="5456"/>
                </a:lnTo>
                <a:lnTo>
                  <a:pt x="20887" y="4995"/>
                </a:lnTo>
                <a:close/>
                <a:moveTo>
                  <a:pt x="22613" y="4995"/>
                </a:moveTo>
                <a:lnTo>
                  <a:pt x="22613" y="5456"/>
                </a:lnTo>
                <a:lnTo>
                  <a:pt x="22152" y="5456"/>
                </a:lnTo>
                <a:lnTo>
                  <a:pt x="22152" y="4995"/>
                </a:lnTo>
                <a:close/>
                <a:moveTo>
                  <a:pt x="23905" y="4995"/>
                </a:moveTo>
                <a:lnTo>
                  <a:pt x="23905" y="5456"/>
                </a:lnTo>
                <a:lnTo>
                  <a:pt x="23443" y="5456"/>
                </a:lnTo>
                <a:lnTo>
                  <a:pt x="23443" y="4995"/>
                </a:lnTo>
                <a:close/>
                <a:moveTo>
                  <a:pt x="67192" y="5416"/>
                </a:moveTo>
                <a:lnTo>
                  <a:pt x="67192" y="5877"/>
                </a:lnTo>
                <a:lnTo>
                  <a:pt x="66731" y="5877"/>
                </a:lnTo>
                <a:lnTo>
                  <a:pt x="66731" y="5416"/>
                </a:lnTo>
                <a:close/>
                <a:moveTo>
                  <a:pt x="68536" y="5416"/>
                </a:moveTo>
                <a:lnTo>
                  <a:pt x="68536" y="5877"/>
                </a:lnTo>
                <a:lnTo>
                  <a:pt x="68075" y="5877"/>
                </a:lnTo>
                <a:lnTo>
                  <a:pt x="68075" y="5416"/>
                </a:lnTo>
                <a:close/>
                <a:moveTo>
                  <a:pt x="69907" y="5416"/>
                </a:moveTo>
                <a:lnTo>
                  <a:pt x="69907" y="5877"/>
                </a:lnTo>
                <a:lnTo>
                  <a:pt x="69445" y="5877"/>
                </a:lnTo>
                <a:lnTo>
                  <a:pt x="69445" y="5416"/>
                </a:lnTo>
                <a:close/>
                <a:moveTo>
                  <a:pt x="51274" y="5653"/>
                </a:moveTo>
                <a:lnTo>
                  <a:pt x="51274" y="6115"/>
                </a:lnTo>
                <a:lnTo>
                  <a:pt x="50813" y="6115"/>
                </a:lnTo>
                <a:lnTo>
                  <a:pt x="50813" y="5653"/>
                </a:lnTo>
                <a:close/>
                <a:moveTo>
                  <a:pt x="52789" y="5653"/>
                </a:moveTo>
                <a:lnTo>
                  <a:pt x="52789" y="6115"/>
                </a:lnTo>
                <a:lnTo>
                  <a:pt x="52328" y="6115"/>
                </a:lnTo>
                <a:lnTo>
                  <a:pt x="52328" y="5653"/>
                </a:lnTo>
                <a:close/>
                <a:moveTo>
                  <a:pt x="21348" y="5943"/>
                </a:moveTo>
                <a:lnTo>
                  <a:pt x="21348" y="6405"/>
                </a:lnTo>
                <a:lnTo>
                  <a:pt x="20887" y="6405"/>
                </a:lnTo>
                <a:lnTo>
                  <a:pt x="20887" y="5943"/>
                </a:lnTo>
                <a:close/>
                <a:moveTo>
                  <a:pt x="23905" y="5943"/>
                </a:moveTo>
                <a:lnTo>
                  <a:pt x="23905" y="6405"/>
                </a:lnTo>
                <a:lnTo>
                  <a:pt x="23443" y="6405"/>
                </a:lnTo>
                <a:lnTo>
                  <a:pt x="23443" y="5943"/>
                </a:lnTo>
                <a:close/>
                <a:moveTo>
                  <a:pt x="39177" y="6339"/>
                </a:moveTo>
                <a:lnTo>
                  <a:pt x="39177" y="6800"/>
                </a:lnTo>
                <a:lnTo>
                  <a:pt x="38716" y="6800"/>
                </a:lnTo>
                <a:lnTo>
                  <a:pt x="38716" y="6339"/>
                </a:lnTo>
                <a:close/>
                <a:moveTo>
                  <a:pt x="40758" y="6339"/>
                </a:moveTo>
                <a:lnTo>
                  <a:pt x="40758" y="6800"/>
                </a:lnTo>
                <a:lnTo>
                  <a:pt x="40297" y="6800"/>
                </a:lnTo>
                <a:lnTo>
                  <a:pt x="40297" y="6339"/>
                </a:lnTo>
                <a:close/>
                <a:moveTo>
                  <a:pt x="42340" y="6339"/>
                </a:moveTo>
                <a:lnTo>
                  <a:pt x="42340" y="6800"/>
                </a:lnTo>
                <a:lnTo>
                  <a:pt x="41878" y="6800"/>
                </a:lnTo>
                <a:lnTo>
                  <a:pt x="41878" y="6339"/>
                </a:lnTo>
                <a:close/>
                <a:moveTo>
                  <a:pt x="67192" y="6576"/>
                </a:moveTo>
                <a:lnTo>
                  <a:pt x="67192" y="7037"/>
                </a:lnTo>
                <a:lnTo>
                  <a:pt x="66731" y="7037"/>
                </a:lnTo>
                <a:lnTo>
                  <a:pt x="66731" y="6576"/>
                </a:lnTo>
                <a:close/>
                <a:moveTo>
                  <a:pt x="51274" y="6800"/>
                </a:moveTo>
                <a:lnTo>
                  <a:pt x="51274" y="7261"/>
                </a:lnTo>
                <a:lnTo>
                  <a:pt x="50813" y="7261"/>
                </a:lnTo>
                <a:lnTo>
                  <a:pt x="50813" y="6800"/>
                </a:lnTo>
                <a:close/>
                <a:moveTo>
                  <a:pt x="69907" y="6800"/>
                </a:moveTo>
                <a:lnTo>
                  <a:pt x="69907" y="7261"/>
                </a:lnTo>
                <a:lnTo>
                  <a:pt x="69445" y="7261"/>
                </a:lnTo>
                <a:lnTo>
                  <a:pt x="69445" y="6800"/>
                </a:lnTo>
                <a:close/>
                <a:moveTo>
                  <a:pt x="22613" y="6918"/>
                </a:moveTo>
                <a:lnTo>
                  <a:pt x="22613" y="7380"/>
                </a:lnTo>
                <a:lnTo>
                  <a:pt x="22152" y="7380"/>
                </a:lnTo>
                <a:lnTo>
                  <a:pt x="22152" y="6918"/>
                </a:lnTo>
                <a:close/>
                <a:moveTo>
                  <a:pt x="23905" y="6918"/>
                </a:moveTo>
                <a:lnTo>
                  <a:pt x="23905" y="7380"/>
                </a:lnTo>
                <a:lnTo>
                  <a:pt x="23443" y="7380"/>
                </a:lnTo>
                <a:lnTo>
                  <a:pt x="23443" y="6918"/>
                </a:lnTo>
                <a:close/>
                <a:moveTo>
                  <a:pt x="76140" y="6918"/>
                </a:moveTo>
                <a:lnTo>
                  <a:pt x="76140" y="7380"/>
                </a:lnTo>
                <a:lnTo>
                  <a:pt x="75678" y="7380"/>
                </a:lnTo>
                <a:lnTo>
                  <a:pt x="75678" y="6918"/>
                </a:lnTo>
                <a:close/>
                <a:moveTo>
                  <a:pt x="77655" y="6918"/>
                </a:moveTo>
                <a:lnTo>
                  <a:pt x="77655" y="7380"/>
                </a:lnTo>
                <a:lnTo>
                  <a:pt x="77194" y="7380"/>
                </a:lnTo>
                <a:lnTo>
                  <a:pt x="77194" y="6918"/>
                </a:lnTo>
                <a:close/>
                <a:moveTo>
                  <a:pt x="15115" y="7142"/>
                </a:moveTo>
                <a:lnTo>
                  <a:pt x="15115" y="7604"/>
                </a:lnTo>
                <a:lnTo>
                  <a:pt x="14667" y="7604"/>
                </a:lnTo>
                <a:lnTo>
                  <a:pt x="14667" y="7142"/>
                </a:lnTo>
                <a:close/>
                <a:moveTo>
                  <a:pt x="56703" y="7142"/>
                </a:moveTo>
                <a:lnTo>
                  <a:pt x="56703" y="7604"/>
                </a:lnTo>
                <a:lnTo>
                  <a:pt x="56242" y="7604"/>
                </a:lnTo>
                <a:lnTo>
                  <a:pt x="56242" y="7142"/>
                </a:lnTo>
                <a:close/>
                <a:moveTo>
                  <a:pt x="58245" y="7142"/>
                </a:moveTo>
                <a:lnTo>
                  <a:pt x="58245" y="7604"/>
                </a:lnTo>
                <a:lnTo>
                  <a:pt x="57784" y="7604"/>
                </a:lnTo>
                <a:lnTo>
                  <a:pt x="57784" y="7142"/>
                </a:lnTo>
                <a:close/>
                <a:moveTo>
                  <a:pt x="59813" y="7142"/>
                </a:moveTo>
                <a:lnTo>
                  <a:pt x="59813" y="7604"/>
                </a:lnTo>
                <a:lnTo>
                  <a:pt x="59352" y="7604"/>
                </a:lnTo>
                <a:lnTo>
                  <a:pt x="59352" y="7142"/>
                </a:lnTo>
                <a:close/>
                <a:moveTo>
                  <a:pt x="40758" y="7722"/>
                </a:moveTo>
                <a:lnTo>
                  <a:pt x="40758" y="8183"/>
                </a:lnTo>
                <a:lnTo>
                  <a:pt x="40297" y="8183"/>
                </a:lnTo>
                <a:lnTo>
                  <a:pt x="40297" y="7722"/>
                </a:lnTo>
                <a:close/>
                <a:moveTo>
                  <a:pt x="42340" y="7722"/>
                </a:moveTo>
                <a:lnTo>
                  <a:pt x="42340" y="8183"/>
                </a:lnTo>
                <a:lnTo>
                  <a:pt x="41878" y="8183"/>
                </a:lnTo>
                <a:lnTo>
                  <a:pt x="41878" y="7722"/>
                </a:lnTo>
                <a:close/>
                <a:moveTo>
                  <a:pt x="21348" y="7867"/>
                </a:moveTo>
                <a:lnTo>
                  <a:pt x="21348" y="8328"/>
                </a:lnTo>
                <a:lnTo>
                  <a:pt x="20887" y="8328"/>
                </a:lnTo>
                <a:lnTo>
                  <a:pt x="20887" y="7867"/>
                </a:lnTo>
                <a:close/>
                <a:moveTo>
                  <a:pt x="22613" y="7867"/>
                </a:moveTo>
                <a:lnTo>
                  <a:pt x="22613" y="8328"/>
                </a:lnTo>
                <a:lnTo>
                  <a:pt x="22152" y="8328"/>
                </a:lnTo>
                <a:lnTo>
                  <a:pt x="22152" y="7867"/>
                </a:lnTo>
                <a:close/>
                <a:moveTo>
                  <a:pt x="23905" y="7867"/>
                </a:moveTo>
                <a:lnTo>
                  <a:pt x="23905" y="8328"/>
                </a:lnTo>
                <a:lnTo>
                  <a:pt x="23443" y="8328"/>
                </a:lnTo>
                <a:lnTo>
                  <a:pt x="23443" y="7867"/>
                </a:lnTo>
                <a:close/>
                <a:moveTo>
                  <a:pt x="35751" y="8104"/>
                </a:moveTo>
                <a:lnTo>
                  <a:pt x="35751" y="8566"/>
                </a:lnTo>
                <a:lnTo>
                  <a:pt x="35290" y="8566"/>
                </a:lnTo>
                <a:lnTo>
                  <a:pt x="35290" y="8104"/>
                </a:lnTo>
                <a:close/>
                <a:moveTo>
                  <a:pt x="15115" y="8328"/>
                </a:moveTo>
                <a:lnTo>
                  <a:pt x="15115" y="8790"/>
                </a:lnTo>
                <a:lnTo>
                  <a:pt x="14667" y="8790"/>
                </a:lnTo>
                <a:lnTo>
                  <a:pt x="14667" y="8328"/>
                </a:lnTo>
                <a:close/>
                <a:moveTo>
                  <a:pt x="76140" y="8328"/>
                </a:moveTo>
                <a:lnTo>
                  <a:pt x="76140" y="8790"/>
                </a:lnTo>
                <a:lnTo>
                  <a:pt x="75678" y="8790"/>
                </a:lnTo>
                <a:lnTo>
                  <a:pt x="75678" y="8328"/>
                </a:lnTo>
                <a:close/>
                <a:moveTo>
                  <a:pt x="9278" y="8434"/>
                </a:moveTo>
                <a:lnTo>
                  <a:pt x="9278" y="8895"/>
                </a:lnTo>
                <a:lnTo>
                  <a:pt x="8817" y="8895"/>
                </a:lnTo>
                <a:lnTo>
                  <a:pt x="8817" y="8434"/>
                </a:lnTo>
                <a:close/>
                <a:moveTo>
                  <a:pt x="10464" y="8434"/>
                </a:moveTo>
                <a:lnTo>
                  <a:pt x="10464" y="8895"/>
                </a:lnTo>
                <a:lnTo>
                  <a:pt x="10003" y="8895"/>
                </a:lnTo>
                <a:lnTo>
                  <a:pt x="10003" y="8434"/>
                </a:lnTo>
                <a:close/>
                <a:moveTo>
                  <a:pt x="17408" y="8434"/>
                </a:moveTo>
                <a:lnTo>
                  <a:pt x="17408" y="8895"/>
                </a:lnTo>
                <a:lnTo>
                  <a:pt x="16947" y="8895"/>
                </a:lnTo>
                <a:lnTo>
                  <a:pt x="16947" y="8434"/>
                </a:lnTo>
                <a:close/>
                <a:moveTo>
                  <a:pt x="18410" y="8434"/>
                </a:moveTo>
                <a:lnTo>
                  <a:pt x="18410" y="8895"/>
                </a:lnTo>
                <a:lnTo>
                  <a:pt x="17962" y="8895"/>
                </a:lnTo>
                <a:lnTo>
                  <a:pt x="17962" y="8434"/>
                </a:lnTo>
                <a:close/>
                <a:moveTo>
                  <a:pt x="58245" y="8566"/>
                </a:moveTo>
                <a:lnTo>
                  <a:pt x="58245" y="9027"/>
                </a:lnTo>
                <a:lnTo>
                  <a:pt x="57784" y="9027"/>
                </a:lnTo>
                <a:lnTo>
                  <a:pt x="57784" y="8566"/>
                </a:lnTo>
                <a:close/>
                <a:moveTo>
                  <a:pt x="29795" y="8658"/>
                </a:moveTo>
                <a:lnTo>
                  <a:pt x="29795" y="9119"/>
                </a:lnTo>
                <a:lnTo>
                  <a:pt x="29334" y="9119"/>
                </a:lnTo>
                <a:lnTo>
                  <a:pt x="29334" y="8658"/>
                </a:lnTo>
                <a:close/>
                <a:moveTo>
                  <a:pt x="51274" y="9106"/>
                </a:moveTo>
                <a:lnTo>
                  <a:pt x="51274" y="9567"/>
                </a:lnTo>
                <a:lnTo>
                  <a:pt x="50813" y="9567"/>
                </a:lnTo>
                <a:lnTo>
                  <a:pt x="50813" y="9106"/>
                </a:lnTo>
                <a:close/>
                <a:moveTo>
                  <a:pt x="22613" y="9145"/>
                </a:moveTo>
                <a:lnTo>
                  <a:pt x="22613" y="9607"/>
                </a:lnTo>
                <a:lnTo>
                  <a:pt x="22152" y="9607"/>
                </a:lnTo>
                <a:lnTo>
                  <a:pt x="22152" y="9145"/>
                </a:lnTo>
                <a:close/>
                <a:moveTo>
                  <a:pt x="35751" y="9145"/>
                </a:moveTo>
                <a:lnTo>
                  <a:pt x="35751" y="9607"/>
                </a:lnTo>
                <a:lnTo>
                  <a:pt x="35290" y="9607"/>
                </a:lnTo>
                <a:lnTo>
                  <a:pt x="35290" y="9145"/>
                </a:lnTo>
                <a:close/>
                <a:moveTo>
                  <a:pt x="36977" y="9145"/>
                </a:moveTo>
                <a:lnTo>
                  <a:pt x="36977" y="9607"/>
                </a:lnTo>
                <a:lnTo>
                  <a:pt x="36515" y="9607"/>
                </a:lnTo>
                <a:lnTo>
                  <a:pt x="36515" y="9145"/>
                </a:lnTo>
                <a:close/>
                <a:moveTo>
                  <a:pt x="18133" y="9369"/>
                </a:moveTo>
                <a:lnTo>
                  <a:pt x="18133" y="9831"/>
                </a:lnTo>
                <a:lnTo>
                  <a:pt x="17672" y="9831"/>
                </a:lnTo>
                <a:lnTo>
                  <a:pt x="17672" y="9369"/>
                </a:lnTo>
                <a:close/>
                <a:moveTo>
                  <a:pt x="19148" y="9369"/>
                </a:moveTo>
                <a:lnTo>
                  <a:pt x="19148" y="9831"/>
                </a:lnTo>
                <a:lnTo>
                  <a:pt x="18686" y="9831"/>
                </a:lnTo>
                <a:lnTo>
                  <a:pt x="18686" y="9369"/>
                </a:lnTo>
                <a:close/>
                <a:moveTo>
                  <a:pt x="45832" y="9383"/>
                </a:moveTo>
                <a:lnTo>
                  <a:pt x="45832" y="9844"/>
                </a:lnTo>
                <a:lnTo>
                  <a:pt x="45370" y="9844"/>
                </a:lnTo>
                <a:lnTo>
                  <a:pt x="45370" y="9383"/>
                </a:lnTo>
                <a:close/>
                <a:moveTo>
                  <a:pt x="10464" y="9607"/>
                </a:moveTo>
                <a:lnTo>
                  <a:pt x="10464" y="10068"/>
                </a:lnTo>
                <a:lnTo>
                  <a:pt x="10003" y="10068"/>
                </a:lnTo>
                <a:lnTo>
                  <a:pt x="10003" y="9607"/>
                </a:lnTo>
                <a:close/>
                <a:moveTo>
                  <a:pt x="15115" y="9607"/>
                </a:moveTo>
                <a:lnTo>
                  <a:pt x="15115" y="10068"/>
                </a:lnTo>
                <a:lnTo>
                  <a:pt x="14667" y="10068"/>
                </a:lnTo>
                <a:lnTo>
                  <a:pt x="14667" y="9607"/>
                </a:lnTo>
                <a:close/>
                <a:moveTo>
                  <a:pt x="56703" y="9607"/>
                </a:moveTo>
                <a:lnTo>
                  <a:pt x="56703" y="10068"/>
                </a:lnTo>
                <a:lnTo>
                  <a:pt x="56242" y="10068"/>
                </a:lnTo>
                <a:lnTo>
                  <a:pt x="56242" y="9607"/>
                </a:lnTo>
                <a:close/>
                <a:moveTo>
                  <a:pt x="59813" y="9607"/>
                </a:moveTo>
                <a:lnTo>
                  <a:pt x="59813" y="10068"/>
                </a:lnTo>
                <a:lnTo>
                  <a:pt x="59352" y="10068"/>
                </a:lnTo>
                <a:lnTo>
                  <a:pt x="59352" y="9607"/>
                </a:lnTo>
                <a:close/>
                <a:moveTo>
                  <a:pt x="76140" y="9752"/>
                </a:moveTo>
                <a:lnTo>
                  <a:pt x="76140" y="10213"/>
                </a:lnTo>
                <a:lnTo>
                  <a:pt x="75678" y="10213"/>
                </a:lnTo>
                <a:lnTo>
                  <a:pt x="75678" y="9752"/>
                </a:lnTo>
                <a:close/>
                <a:moveTo>
                  <a:pt x="77655" y="9752"/>
                </a:moveTo>
                <a:lnTo>
                  <a:pt x="77655" y="10213"/>
                </a:lnTo>
                <a:lnTo>
                  <a:pt x="77194" y="10213"/>
                </a:lnTo>
                <a:lnTo>
                  <a:pt x="77194" y="9752"/>
                </a:lnTo>
                <a:close/>
                <a:moveTo>
                  <a:pt x="29795" y="9831"/>
                </a:moveTo>
                <a:lnTo>
                  <a:pt x="29795" y="10292"/>
                </a:lnTo>
                <a:lnTo>
                  <a:pt x="29334" y="10292"/>
                </a:lnTo>
                <a:lnTo>
                  <a:pt x="29334" y="9831"/>
                </a:lnTo>
                <a:close/>
                <a:moveTo>
                  <a:pt x="31468" y="9831"/>
                </a:moveTo>
                <a:lnTo>
                  <a:pt x="31468" y="10292"/>
                </a:lnTo>
                <a:lnTo>
                  <a:pt x="31007" y="10292"/>
                </a:lnTo>
                <a:lnTo>
                  <a:pt x="31007" y="9831"/>
                </a:lnTo>
                <a:close/>
                <a:moveTo>
                  <a:pt x="35751" y="10200"/>
                </a:moveTo>
                <a:lnTo>
                  <a:pt x="35751" y="10661"/>
                </a:lnTo>
                <a:lnTo>
                  <a:pt x="35290" y="10661"/>
                </a:lnTo>
                <a:lnTo>
                  <a:pt x="35290" y="10200"/>
                </a:lnTo>
                <a:close/>
                <a:moveTo>
                  <a:pt x="46754" y="10305"/>
                </a:moveTo>
                <a:lnTo>
                  <a:pt x="46754" y="10766"/>
                </a:lnTo>
                <a:lnTo>
                  <a:pt x="46293" y="10766"/>
                </a:lnTo>
                <a:lnTo>
                  <a:pt x="46293" y="10305"/>
                </a:lnTo>
                <a:close/>
                <a:moveTo>
                  <a:pt x="18647" y="10424"/>
                </a:moveTo>
                <a:lnTo>
                  <a:pt x="18647" y="10885"/>
                </a:lnTo>
                <a:lnTo>
                  <a:pt x="18186" y="10885"/>
                </a:lnTo>
                <a:lnTo>
                  <a:pt x="18186" y="10424"/>
                </a:lnTo>
                <a:close/>
                <a:moveTo>
                  <a:pt x="9278" y="10793"/>
                </a:moveTo>
                <a:lnTo>
                  <a:pt x="9278" y="11254"/>
                </a:lnTo>
                <a:lnTo>
                  <a:pt x="8817" y="11254"/>
                </a:lnTo>
                <a:lnTo>
                  <a:pt x="8817" y="10793"/>
                </a:lnTo>
                <a:close/>
                <a:moveTo>
                  <a:pt x="10464" y="10793"/>
                </a:moveTo>
                <a:lnTo>
                  <a:pt x="10464" y="11254"/>
                </a:lnTo>
                <a:lnTo>
                  <a:pt x="10003" y="11254"/>
                </a:lnTo>
                <a:lnTo>
                  <a:pt x="10003" y="10793"/>
                </a:lnTo>
                <a:close/>
                <a:moveTo>
                  <a:pt x="76140" y="11162"/>
                </a:moveTo>
                <a:lnTo>
                  <a:pt x="76140" y="11623"/>
                </a:lnTo>
                <a:lnTo>
                  <a:pt x="75678" y="11623"/>
                </a:lnTo>
                <a:lnTo>
                  <a:pt x="75678" y="11162"/>
                </a:lnTo>
                <a:close/>
                <a:moveTo>
                  <a:pt x="2887" y="11267"/>
                </a:moveTo>
                <a:lnTo>
                  <a:pt x="2887" y="11728"/>
                </a:lnTo>
                <a:lnTo>
                  <a:pt x="2426" y="11728"/>
                </a:lnTo>
                <a:lnTo>
                  <a:pt x="2426" y="11267"/>
                </a:lnTo>
                <a:close/>
                <a:moveTo>
                  <a:pt x="4073" y="11267"/>
                </a:moveTo>
                <a:lnTo>
                  <a:pt x="4073" y="11728"/>
                </a:lnTo>
                <a:lnTo>
                  <a:pt x="3612" y="11728"/>
                </a:lnTo>
                <a:lnTo>
                  <a:pt x="3612" y="11267"/>
                </a:lnTo>
                <a:close/>
                <a:moveTo>
                  <a:pt x="46056" y="11491"/>
                </a:moveTo>
                <a:lnTo>
                  <a:pt x="46056" y="11952"/>
                </a:lnTo>
                <a:lnTo>
                  <a:pt x="45594" y="11952"/>
                </a:lnTo>
                <a:lnTo>
                  <a:pt x="45594" y="11491"/>
                </a:lnTo>
                <a:close/>
                <a:moveTo>
                  <a:pt x="2887" y="12387"/>
                </a:moveTo>
                <a:lnTo>
                  <a:pt x="2887" y="12848"/>
                </a:lnTo>
                <a:lnTo>
                  <a:pt x="2426" y="12848"/>
                </a:lnTo>
                <a:lnTo>
                  <a:pt x="2426" y="12387"/>
                </a:lnTo>
                <a:close/>
                <a:moveTo>
                  <a:pt x="6959" y="12387"/>
                </a:moveTo>
                <a:lnTo>
                  <a:pt x="6959" y="12848"/>
                </a:lnTo>
                <a:lnTo>
                  <a:pt x="6497" y="12848"/>
                </a:lnTo>
                <a:lnTo>
                  <a:pt x="6497" y="12387"/>
                </a:lnTo>
                <a:close/>
                <a:moveTo>
                  <a:pt x="69893" y="0"/>
                </a:moveTo>
                <a:lnTo>
                  <a:pt x="69893" y="936"/>
                </a:lnTo>
                <a:lnTo>
                  <a:pt x="69498" y="936"/>
                </a:lnTo>
                <a:lnTo>
                  <a:pt x="69498" y="1476"/>
                </a:lnTo>
                <a:lnTo>
                  <a:pt x="68523" y="1476"/>
                </a:lnTo>
                <a:lnTo>
                  <a:pt x="68523" y="2175"/>
                </a:lnTo>
                <a:lnTo>
                  <a:pt x="65703" y="2175"/>
                </a:lnTo>
                <a:lnTo>
                  <a:pt x="65703" y="2965"/>
                </a:lnTo>
                <a:lnTo>
                  <a:pt x="66033" y="2965"/>
                </a:lnTo>
                <a:lnTo>
                  <a:pt x="66033" y="7577"/>
                </a:lnTo>
                <a:lnTo>
                  <a:pt x="64016" y="7577"/>
                </a:lnTo>
                <a:lnTo>
                  <a:pt x="64016" y="12044"/>
                </a:lnTo>
                <a:lnTo>
                  <a:pt x="63437" y="12044"/>
                </a:lnTo>
                <a:lnTo>
                  <a:pt x="63437" y="9910"/>
                </a:lnTo>
                <a:lnTo>
                  <a:pt x="61803" y="9910"/>
                </a:lnTo>
                <a:lnTo>
                  <a:pt x="61803" y="7103"/>
                </a:lnTo>
                <a:lnTo>
                  <a:pt x="62264" y="7103"/>
                </a:lnTo>
                <a:lnTo>
                  <a:pt x="62264" y="6009"/>
                </a:lnTo>
                <a:lnTo>
                  <a:pt x="61513" y="6009"/>
                </a:lnTo>
                <a:lnTo>
                  <a:pt x="61513" y="5008"/>
                </a:lnTo>
                <a:lnTo>
                  <a:pt x="59536" y="3031"/>
                </a:lnTo>
                <a:lnTo>
                  <a:pt x="59536" y="4797"/>
                </a:lnTo>
                <a:lnTo>
                  <a:pt x="58653" y="4797"/>
                </a:lnTo>
                <a:lnTo>
                  <a:pt x="58653" y="6457"/>
                </a:lnTo>
                <a:lnTo>
                  <a:pt x="57902" y="6457"/>
                </a:lnTo>
                <a:lnTo>
                  <a:pt x="57902" y="5390"/>
                </a:lnTo>
                <a:lnTo>
                  <a:pt x="57494" y="5390"/>
                </a:lnTo>
                <a:lnTo>
                  <a:pt x="57494" y="6286"/>
                </a:lnTo>
                <a:lnTo>
                  <a:pt x="56874" y="6286"/>
                </a:lnTo>
                <a:lnTo>
                  <a:pt x="56874" y="5284"/>
                </a:lnTo>
                <a:lnTo>
                  <a:pt x="56453" y="5284"/>
                </a:lnTo>
                <a:lnTo>
                  <a:pt x="56453" y="6260"/>
                </a:lnTo>
                <a:lnTo>
                  <a:pt x="55346" y="6260"/>
                </a:lnTo>
                <a:lnTo>
                  <a:pt x="55346" y="6655"/>
                </a:lnTo>
                <a:lnTo>
                  <a:pt x="55715" y="6655"/>
                </a:lnTo>
                <a:lnTo>
                  <a:pt x="55715" y="12782"/>
                </a:lnTo>
                <a:lnTo>
                  <a:pt x="54436" y="12782"/>
                </a:lnTo>
                <a:lnTo>
                  <a:pt x="54436" y="7841"/>
                </a:lnTo>
                <a:lnTo>
                  <a:pt x="54766" y="7841"/>
                </a:lnTo>
                <a:lnTo>
                  <a:pt x="54766" y="7235"/>
                </a:lnTo>
                <a:lnTo>
                  <a:pt x="54436" y="7235"/>
                </a:lnTo>
                <a:lnTo>
                  <a:pt x="54436" y="1924"/>
                </a:lnTo>
                <a:lnTo>
                  <a:pt x="54832" y="1924"/>
                </a:lnTo>
                <a:lnTo>
                  <a:pt x="54832" y="1055"/>
                </a:lnTo>
                <a:lnTo>
                  <a:pt x="51841" y="1055"/>
                </a:lnTo>
                <a:lnTo>
                  <a:pt x="51841" y="264"/>
                </a:lnTo>
                <a:lnTo>
                  <a:pt x="50141" y="264"/>
                </a:lnTo>
                <a:lnTo>
                  <a:pt x="50141" y="910"/>
                </a:lnTo>
                <a:lnTo>
                  <a:pt x="49535" y="910"/>
                </a:lnTo>
                <a:lnTo>
                  <a:pt x="49535" y="1779"/>
                </a:lnTo>
                <a:lnTo>
                  <a:pt x="50114" y="1779"/>
                </a:lnTo>
                <a:lnTo>
                  <a:pt x="50114" y="10424"/>
                </a:lnTo>
                <a:lnTo>
                  <a:pt x="49139" y="10424"/>
                </a:lnTo>
                <a:lnTo>
                  <a:pt x="49139" y="8816"/>
                </a:lnTo>
                <a:lnTo>
                  <a:pt x="47624" y="8816"/>
                </a:lnTo>
                <a:lnTo>
                  <a:pt x="47624" y="7564"/>
                </a:lnTo>
                <a:lnTo>
                  <a:pt x="46978" y="7564"/>
                </a:lnTo>
                <a:lnTo>
                  <a:pt x="46978" y="8697"/>
                </a:lnTo>
                <a:lnTo>
                  <a:pt x="46214" y="8697"/>
                </a:lnTo>
                <a:lnTo>
                  <a:pt x="46214" y="8025"/>
                </a:lnTo>
                <a:lnTo>
                  <a:pt x="45674" y="8025"/>
                </a:lnTo>
                <a:lnTo>
                  <a:pt x="45674" y="8750"/>
                </a:lnTo>
                <a:lnTo>
                  <a:pt x="44672" y="8750"/>
                </a:lnTo>
                <a:lnTo>
                  <a:pt x="44672" y="12637"/>
                </a:lnTo>
                <a:lnTo>
                  <a:pt x="44092" y="12637"/>
                </a:lnTo>
                <a:lnTo>
                  <a:pt x="44092" y="145"/>
                </a:lnTo>
                <a:lnTo>
                  <a:pt x="43526" y="145"/>
                </a:lnTo>
                <a:lnTo>
                  <a:pt x="43526" y="1516"/>
                </a:lnTo>
                <a:lnTo>
                  <a:pt x="37965" y="1516"/>
                </a:lnTo>
                <a:lnTo>
                  <a:pt x="37965" y="13889"/>
                </a:lnTo>
                <a:lnTo>
                  <a:pt x="37398" y="13889"/>
                </a:lnTo>
                <a:lnTo>
                  <a:pt x="37398" y="7538"/>
                </a:lnTo>
                <a:lnTo>
                  <a:pt x="36608" y="7538"/>
                </a:lnTo>
                <a:lnTo>
                  <a:pt x="36608" y="6088"/>
                </a:lnTo>
                <a:lnTo>
                  <a:pt x="36054" y="6088"/>
                </a:lnTo>
                <a:lnTo>
                  <a:pt x="36054" y="7538"/>
                </a:lnTo>
                <a:lnTo>
                  <a:pt x="34789" y="7538"/>
                </a:lnTo>
                <a:lnTo>
                  <a:pt x="34789" y="11333"/>
                </a:lnTo>
                <a:lnTo>
                  <a:pt x="32088" y="11333"/>
                </a:lnTo>
                <a:lnTo>
                  <a:pt x="32088" y="7973"/>
                </a:lnTo>
                <a:lnTo>
                  <a:pt x="31758" y="7973"/>
                </a:lnTo>
                <a:lnTo>
                  <a:pt x="31758" y="6879"/>
                </a:lnTo>
                <a:lnTo>
                  <a:pt x="30493" y="6879"/>
                </a:lnTo>
                <a:lnTo>
                  <a:pt x="30493" y="7999"/>
                </a:lnTo>
                <a:lnTo>
                  <a:pt x="28767" y="7999"/>
                </a:lnTo>
                <a:lnTo>
                  <a:pt x="28767" y="10634"/>
                </a:lnTo>
                <a:lnTo>
                  <a:pt x="27067" y="10634"/>
                </a:lnTo>
                <a:lnTo>
                  <a:pt x="26197" y="13823"/>
                </a:lnTo>
                <a:lnTo>
                  <a:pt x="24313" y="13823"/>
                </a:lnTo>
                <a:lnTo>
                  <a:pt x="24313" y="3150"/>
                </a:lnTo>
                <a:lnTo>
                  <a:pt x="21889" y="3150"/>
                </a:lnTo>
                <a:lnTo>
                  <a:pt x="21889" y="2636"/>
                </a:lnTo>
                <a:lnTo>
                  <a:pt x="20492" y="2636"/>
                </a:lnTo>
                <a:lnTo>
                  <a:pt x="20492" y="11069"/>
                </a:lnTo>
                <a:lnTo>
                  <a:pt x="19490" y="11069"/>
                </a:lnTo>
                <a:lnTo>
                  <a:pt x="19490" y="8355"/>
                </a:lnTo>
                <a:lnTo>
                  <a:pt x="19780" y="8355"/>
                </a:lnTo>
                <a:lnTo>
                  <a:pt x="19780" y="7735"/>
                </a:lnTo>
                <a:lnTo>
                  <a:pt x="16907" y="7735"/>
                </a:lnTo>
                <a:lnTo>
                  <a:pt x="16907" y="6405"/>
                </a:lnTo>
                <a:lnTo>
                  <a:pt x="16394" y="6405"/>
                </a:lnTo>
                <a:lnTo>
                  <a:pt x="16394" y="5140"/>
                </a:lnTo>
                <a:lnTo>
                  <a:pt x="15932" y="5140"/>
                </a:lnTo>
                <a:lnTo>
                  <a:pt x="15932" y="6470"/>
                </a:lnTo>
                <a:lnTo>
                  <a:pt x="15471" y="6470"/>
                </a:lnTo>
                <a:lnTo>
                  <a:pt x="15471" y="5825"/>
                </a:lnTo>
                <a:lnTo>
                  <a:pt x="15036" y="5825"/>
                </a:lnTo>
                <a:lnTo>
                  <a:pt x="15036" y="6523"/>
                </a:lnTo>
                <a:lnTo>
                  <a:pt x="14167" y="6523"/>
                </a:lnTo>
                <a:lnTo>
                  <a:pt x="14167" y="12321"/>
                </a:lnTo>
                <a:lnTo>
                  <a:pt x="11109" y="12321"/>
                </a:lnTo>
                <a:lnTo>
                  <a:pt x="11109" y="7920"/>
                </a:lnTo>
                <a:lnTo>
                  <a:pt x="10161" y="7920"/>
                </a:lnTo>
                <a:lnTo>
                  <a:pt x="10161" y="6866"/>
                </a:lnTo>
                <a:lnTo>
                  <a:pt x="9515" y="6866"/>
                </a:lnTo>
                <a:lnTo>
                  <a:pt x="9515" y="7907"/>
                </a:lnTo>
                <a:lnTo>
                  <a:pt x="8329" y="7907"/>
                </a:lnTo>
                <a:lnTo>
                  <a:pt x="8329" y="11570"/>
                </a:lnTo>
                <a:lnTo>
                  <a:pt x="5667" y="11570"/>
                </a:lnTo>
                <a:lnTo>
                  <a:pt x="5667" y="12189"/>
                </a:lnTo>
                <a:lnTo>
                  <a:pt x="5997" y="12189"/>
                </a:lnTo>
                <a:lnTo>
                  <a:pt x="5997" y="13665"/>
                </a:lnTo>
                <a:lnTo>
                  <a:pt x="4481" y="13665"/>
                </a:lnTo>
                <a:lnTo>
                  <a:pt x="4481" y="10858"/>
                </a:lnTo>
                <a:lnTo>
                  <a:pt x="3256" y="10858"/>
                </a:lnTo>
                <a:lnTo>
                  <a:pt x="3256" y="9501"/>
                </a:lnTo>
                <a:lnTo>
                  <a:pt x="2755" y="9501"/>
                </a:lnTo>
                <a:lnTo>
                  <a:pt x="2755" y="10872"/>
                </a:lnTo>
                <a:lnTo>
                  <a:pt x="2057" y="10872"/>
                </a:lnTo>
                <a:lnTo>
                  <a:pt x="2057" y="13204"/>
                </a:lnTo>
                <a:lnTo>
                  <a:pt x="1" y="13204"/>
                </a:lnTo>
                <a:lnTo>
                  <a:pt x="1" y="16920"/>
                </a:lnTo>
                <a:lnTo>
                  <a:pt x="25512" y="21730"/>
                </a:lnTo>
                <a:lnTo>
                  <a:pt x="84718" y="18910"/>
                </a:lnTo>
                <a:lnTo>
                  <a:pt x="84718" y="14443"/>
                </a:lnTo>
                <a:lnTo>
                  <a:pt x="79328" y="14350"/>
                </a:lnTo>
                <a:lnTo>
                  <a:pt x="79407" y="9501"/>
                </a:lnTo>
                <a:lnTo>
                  <a:pt x="78406" y="9501"/>
                </a:lnTo>
                <a:lnTo>
                  <a:pt x="78406" y="6681"/>
                </a:lnTo>
                <a:lnTo>
                  <a:pt x="78656" y="6681"/>
                </a:lnTo>
                <a:lnTo>
                  <a:pt x="78656" y="6220"/>
                </a:lnTo>
                <a:lnTo>
                  <a:pt x="74835" y="6220"/>
                </a:lnTo>
                <a:lnTo>
                  <a:pt x="74835" y="6681"/>
                </a:lnTo>
                <a:lnTo>
                  <a:pt x="75085" y="6681"/>
                </a:lnTo>
                <a:lnTo>
                  <a:pt x="75085" y="12848"/>
                </a:lnTo>
                <a:lnTo>
                  <a:pt x="72555" y="12848"/>
                </a:lnTo>
                <a:lnTo>
                  <a:pt x="72555" y="9923"/>
                </a:lnTo>
                <a:lnTo>
                  <a:pt x="71014" y="9923"/>
                </a:lnTo>
                <a:lnTo>
                  <a:pt x="71014" y="2965"/>
                </a:lnTo>
                <a:lnTo>
                  <a:pt x="71264" y="2965"/>
                </a:lnTo>
                <a:lnTo>
                  <a:pt x="71264" y="2530"/>
                </a:lnTo>
                <a:lnTo>
                  <a:pt x="70803" y="2530"/>
                </a:lnTo>
                <a:lnTo>
                  <a:pt x="70803" y="2069"/>
                </a:lnTo>
                <a:lnTo>
                  <a:pt x="70500" y="2069"/>
                </a:lnTo>
                <a:lnTo>
                  <a:pt x="70500" y="1041"/>
                </a:lnTo>
                <a:lnTo>
                  <a:pt x="70144" y="1041"/>
                </a:lnTo>
                <a:lnTo>
                  <a:pt x="70144" y="0"/>
                </a:lnTo>
                <a:close/>
              </a:path>
            </a:pathLst>
          </a:custGeom>
          <a:solidFill>
            <a:srgbClr val="A98A7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5" name="Google Shape;545;g2661e6539b9_0_493"/>
          <p:cNvSpPr/>
          <p:nvPr/>
        </p:nvSpPr>
        <p:spPr>
          <a:xfrm>
            <a:off x="0" y="4224999"/>
            <a:ext cx="12191931" cy="3344189"/>
          </a:xfrm>
          <a:custGeom>
            <a:rect b="b" l="l" r="r" t="t"/>
            <a:pathLst>
              <a:path extrusionOk="0" h="22916" w="83545">
                <a:moveTo>
                  <a:pt x="0" y="14390"/>
                </a:moveTo>
                <a:lnTo>
                  <a:pt x="975" y="14390"/>
                </a:lnTo>
                <a:lnTo>
                  <a:pt x="975" y="10990"/>
                </a:lnTo>
                <a:lnTo>
                  <a:pt x="5060" y="10990"/>
                </a:lnTo>
                <a:lnTo>
                  <a:pt x="5060" y="11741"/>
                </a:lnTo>
                <a:lnTo>
                  <a:pt x="5587" y="11741"/>
                </a:lnTo>
                <a:lnTo>
                  <a:pt x="5587" y="11425"/>
                </a:lnTo>
                <a:lnTo>
                  <a:pt x="7577" y="11425"/>
                </a:lnTo>
                <a:lnTo>
                  <a:pt x="7577" y="12321"/>
                </a:lnTo>
                <a:lnTo>
                  <a:pt x="8025" y="12321"/>
                </a:lnTo>
                <a:lnTo>
                  <a:pt x="8025" y="15905"/>
                </a:lnTo>
                <a:lnTo>
                  <a:pt x="8789" y="15905"/>
                </a:lnTo>
                <a:lnTo>
                  <a:pt x="8789" y="9435"/>
                </a:lnTo>
                <a:lnTo>
                  <a:pt x="9409" y="9435"/>
                </a:lnTo>
                <a:lnTo>
                  <a:pt x="9409" y="9027"/>
                </a:lnTo>
                <a:lnTo>
                  <a:pt x="10595" y="9027"/>
                </a:lnTo>
                <a:lnTo>
                  <a:pt x="10595" y="9646"/>
                </a:lnTo>
                <a:lnTo>
                  <a:pt x="11794" y="9646"/>
                </a:lnTo>
                <a:lnTo>
                  <a:pt x="11794" y="10990"/>
                </a:lnTo>
                <a:lnTo>
                  <a:pt x="12426" y="10990"/>
                </a:lnTo>
                <a:lnTo>
                  <a:pt x="12426" y="9343"/>
                </a:lnTo>
                <a:lnTo>
                  <a:pt x="12822" y="9343"/>
                </a:lnTo>
                <a:lnTo>
                  <a:pt x="12822" y="8552"/>
                </a:lnTo>
                <a:lnTo>
                  <a:pt x="14495" y="8552"/>
                </a:lnTo>
                <a:lnTo>
                  <a:pt x="14495" y="8052"/>
                </a:lnTo>
                <a:lnTo>
                  <a:pt x="15075" y="8052"/>
                </a:lnTo>
                <a:lnTo>
                  <a:pt x="15075" y="9383"/>
                </a:lnTo>
                <a:lnTo>
                  <a:pt x="15523" y="9383"/>
                </a:lnTo>
                <a:lnTo>
                  <a:pt x="15523" y="10727"/>
                </a:lnTo>
                <a:lnTo>
                  <a:pt x="16103" y="10727"/>
                </a:lnTo>
                <a:lnTo>
                  <a:pt x="16103" y="11254"/>
                </a:lnTo>
                <a:lnTo>
                  <a:pt x="17117" y="11254"/>
                </a:lnTo>
                <a:lnTo>
                  <a:pt x="17117" y="8052"/>
                </a:lnTo>
                <a:lnTo>
                  <a:pt x="16669" y="8052"/>
                </a:lnTo>
                <a:lnTo>
                  <a:pt x="16669" y="6945"/>
                </a:lnTo>
                <a:lnTo>
                  <a:pt x="16867" y="6945"/>
                </a:lnTo>
                <a:lnTo>
                  <a:pt x="16867" y="6642"/>
                </a:lnTo>
                <a:lnTo>
                  <a:pt x="17210" y="6642"/>
                </a:lnTo>
                <a:lnTo>
                  <a:pt x="17355" y="3888"/>
                </a:lnTo>
                <a:lnTo>
                  <a:pt x="17210" y="3888"/>
                </a:lnTo>
                <a:lnTo>
                  <a:pt x="17210" y="3611"/>
                </a:lnTo>
                <a:lnTo>
                  <a:pt x="17355" y="3611"/>
                </a:lnTo>
                <a:lnTo>
                  <a:pt x="17513" y="0"/>
                </a:lnTo>
                <a:lnTo>
                  <a:pt x="17697" y="3585"/>
                </a:lnTo>
                <a:lnTo>
                  <a:pt x="17829" y="3585"/>
                </a:lnTo>
                <a:lnTo>
                  <a:pt x="17829" y="3848"/>
                </a:lnTo>
                <a:lnTo>
                  <a:pt x="17697" y="3848"/>
                </a:lnTo>
                <a:lnTo>
                  <a:pt x="17829" y="6589"/>
                </a:lnTo>
                <a:lnTo>
                  <a:pt x="18119" y="6589"/>
                </a:lnTo>
                <a:lnTo>
                  <a:pt x="18119" y="6918"/>
                </a:lnTo>
                <a:lnTo>
                  <a:pt x="18382" y="6918"/>
                </a:lnTo>
                <a:lnTo>
                  <a:pt x="18382" y="8131"/>
                </a:lnTo>
                <a:lnTo>
                  <a:pt x="17763" y="8131"/>
                </a:lnTo>
                <a:lnTo>
                  <a:pt x="17763" y="11399"/>
                </a:lnTo>
                <a:lnTo>
                  <a:pt x="18382" y="11399"/>
                </a:lnTo>
                <a:lnTo>
                  <a:pt x="18382" y="14126"/>
                </a:lnTo>
                <a:lnTo>
                  <a:pt x="18778" y="14126"/>
                </a:lnTo>
                <a:lnTo>
                  <a:pt x="18778" y="13467"/>
                </a:lnTo>
                <a:lnTo>
                  <a:pt x="20082" y="13467"/>
                </a:lnTo>
                <a:lnTo>
                  <a:pt x="20082" y="13836"/>
                </a:lnTo>
                <a:lnTo>
                  <a:pt x="20807" y="13375"/>
                </a:lnTo>
                <a:lnTo>
                  <a:pt x="20807" y="17724"/>
                </a:lnTo>
                <a:lnTo>
                  <a:pt x="22138" y="17724"/>
                </a:lnTo>
                <a:lnTo>
                  <a:pt x="22138" y="16933"/>
                </a:lnTo>
                <a:lnTo>
                  <a:pt x="22955" y="16933"/>
                </a:lnTo>
                <a:lnTo>
                  <a:pt x="22955" y="11978"/>
                </a:lnTo>
                <a:lnTo>
                  <a:pt x="24101" y="11978"/>
                </a:lnTo>
                <a:lnTo>
                  <a:pt x="24101" y="9765"/>
                </a:lnTo>
                <a:lnTo>
                  <a:pt x="24510" y="9765"/>
                </a:lnTo>
                <a:lnTo>
                  <a:pt x="24510" y="12005"/>
                </a:lnTo>
                <a:lnTo>
                  <a:pt x="25762" y="12005"/>
                </a:lnTo>
                <a:lnTo>
                  <a:pt x="25762" y="11333"/>
                </a:lnTo>
                <a:lnTo>
                  <a:pt x="26842" y="11333"/>
                </a:lnTo>
                <a:lnTo>
                  <a:pt x="26842" y="14298"/>
                </a:lnTo>
                <a:lnTo>
                  <a:pt x="28107" y="14298"/>
                </a:lnTo>
                <a:lnTo>
                  <a:pt x="28107" y="13309"/>
                </a:lnTo>
                <a:lnTo>
                  <a:pt x="29478" y="11939"/>
                </a:lnTo>
                <a:lnTo>
                  <a:pt x="29478" y="13204"/>
                </a:lnTo>
                <a:lnTo>
                  <a:pt x="29833" y="13204"/>
                </a:lnTo>
                <a:lnTo>
                  <a:pt x="29833" y="9699"/>
                </a:lnTo>
                <a:lnTo>
                  <a:pt x="30268" y="10147"/>
                </a:lnTo>
                <a:lnTo>
                  <a:pt x="30268" y="12901"/>
                </a:lnTo>
                <a:lnTo>
                  <a:pt x="30967" y="12901"/>
                </a:lnTo>
                <a:lnTo>
                  <a:pt x="30967" y="11227"/>
                </a:lnTo>
                <a:lnTo>
                  <a:pt x="32087" y="11227"/>
                </a:lnTo>
                <a:lnTo>
                  <a:pt x="32087" y="16393"/>
                </a:lnTo>
                <a:lnTo>
                  <a:pt x="32838" y="16393"/>
                </a:lnTo>
                <a:lnTo>
                  <a:pt x="32838" y="15167"/>
                </a:lnTo>
                <a:lnTo>
                  <a:pt x="33312" y="14680"/>
                </a:lnTo>
                <a:lnTo>
                  <a:pt x="34986" y="14680"/>
                </a:lnTo>
                <a:lnTo>
                  <a:pt x="34986" y="16156"/>
                </a:lnTo>
                <a:lnTo>
                  <a:pt x="35381" y="16156"/>
                </a:lnTo>
                <a:lnTo>
                  <a:pt x="35381" y="10503"/>
                </a:lnTo>
                <a:lnTo>
                  <a:pt x="36686" y="10015"/>
                </a:lnTo>
                <a:lnTo>
                  <a:pt x="37858" y="10015"/>
                </a:lnTo>
                <a:lnTo>
                  <a:pt x="37858" y="8855"/>
                </a:lnTo>
                <a:lnTo>
                  <a:pt x="38346" y="8855"/>
                </a:lnTo>
                <a:lnTo>
                  <a:pt x="38346" y="7933"/>
                </a:lnTo>
                <a:lnTo>
                  <a:pt x="38807" y="7933"/>
                </a:lnTo>
                <a:lnTo>
                  <a:pt x="38807" y="6615"/>
                </a:lnTo>
                <a:lnTo>
                  <a:pt x="40085" y="6615"/>
                </a:lnTo>
                <a:lnTo>
                  <a:pt x="40085" y="7999"/>
                </a:lnTo>
                <a:lnTo>
                  <a:pt x="40547" y="7999"/>
                </a:lnTo>
                <a:lnTo>
                  <a:pt x="40547" y="8855"/>
                </a:lnTo>
                <a:lnTo>
                  <a:pt x="40889" y="8855"/>
                </a:lnTo>
                <a:lnTo>
                  <a:pt x="40889" y="11847"/>
                </a:lnTo>
                <a:lnTo>
                  <a:pt x="41377" y="11847"/>
                </a:lnTo>
                <a:lnTo>
                  <a:pt x="41377" y="9014"/>
                </a:lnTo>
                <a:lnTo>
                  <a:pt x="43314" y="8447"/>
                </a:lnTo>
                <a:lnTo>
                  <a:pt x="44210" y="8618"/>
                </a:lnTo>
                <a:lnTo>
                  <a:pt x="44210" y="7907"/>
                </a:lnTo>
                <a:lnTo>
                  <a:pt x="44513" y="7907"/>
                </a:lnTo>
                <a:lnTo>
                  <a:pt x="44513" y="7577"/>
                </a:lnTo>
                <a:lnTo>
                  <a:pt x="45396" y="7577"/>
                </a:lnTo>
                <a:lnTo>
                  <a:pt x="45396" y="7248"/>
                </a:lnTo>
                <a:lnTo>
                  <a:pt x="46700" y="7248"/>
                </a:lnTo>
                <a:lnTo>
                  <a:pt x="46700" y="10898"/>
                </a:lnTo>
                <a:lnTo>
                  <a:pt x="47096" y="10898"/>
                </a:lnTo>
                <a:lnTo>
                  <a:pt x="47096" y="7076"/>
                </a:lnTo>
                <a:lnTo>
                  <a:pt x="47544" y="7076"/>
                </a:lnTo>
                <a:lnTo>
                  <a:pt x="47544" y="6589"/>
                </a:lnTo>
                <a:lnTo>
                  <a:pt x="49375" y="6009"/>
                </a:lnTo>
                <a:lnTo>
                  <a:pt x="51233" y="6009"/>
                </a:lnTo>
                <a:lnTo>
                  <a:pt x="51233" y="14653"/>
                </a:lnTo>
                <a:lnTo>
                  <a:pt x="51985" y="14653"/>
                </a:lnTo>
                <a:lnTo>
                  <a:pt x="51985" y="12716"/>
                </a:lnTo>
                <a:lnTo>
                  <a:pt x="52881" y="12084"/>
                </a:lnTo>
                <a:lnTo>
                  <a:pt x="53368" y="12532"/>
                </a:lnTo>
                <a:lnTo>
                  <a:pt x="53368" y="13863"/>
                </a:lnTo>
                <a:lnTo>
                  <a:pt x="53856" y="13863"/>
                </a:lnTo>
                <a:lnTo>
                  <a:pt x="53856" y="9883"/>
                </a:lnTo>
                <a:lnTo>
                  <a:pt x="54422" y="9883"/>
                </a:lnTo>
                <a:lnTo>
                  <a:pt x="54422" y="5614"/>
                </a:lnTo>
                <a:lnTo>
                  <a:pt x="57045" y="5614"/>
                </a:lnTo>
                <a:lnTo>
                  <a:pt x="57045" y="3756"/>
                </a:lnTo>
                <a:lnTo>
                  <a:pt x="57848" y="3756"/>
                </a:lnTo>
                <a:lnTo>
                  <a:pt x="57848" y="5614"/>
                </a:lnTo>
                <a:lnTo>
                  <a:pt x="58428" y="5614"/>
                </a:lnTo>
                <a:lnTo>
                  <a:pt x="58428" y="9883"/>
                </a:lnTo>
                <a:lnTo>
                  <a:pt x="60471" y="9883"/>
                </a:lnTo>
                <a:lnTo>
                  <a:pt x="60471" y="15022"/>
                </a:lnTo>
                <a:lnTo>
                  <a:pt x="61973" y="15022"/>
                </a:lnTo>
                <a:lnTo>
                  <a:pt x="61973" y="13955"/>
                </a:lnTo>
                <a:lnTo>
                  <a:pt x="63225" y="13955"/>
                </a:lnTo>
                <a:lnTo>
                  <a:pt x="63225" y="13336"/>
                </a:lnTo>
                <a:lnTo>
                  <a:pt x="63963" y="13336"/>
                </a:lnTo>
                <a:lnTo>
                  <a:pt x="63963" y="10621"/>
                </a:lnTo>
                <a:lnTo>
                  <a:pt x="64411" y="10621"/>
                </a:lnTo>
                <a:lnTo>
                  <a:pt x="64411" y="13863"/>
                </a:lnTo>
                <a:lnTo>
                  <a:pt x="65742" y="13863"/>
                </a:lnTo>
                <a:lnTo>
                  <a:pt x="65742" y="15418"/>
                </a:lnTo>
                <a:lnTo>
                  <a:pt x="66321" y="15418"/>
                </a:lnTo>
                <a:lnTo>
                  <a:pt x="66321" y="15998"/>
                </a:lnTo>
                <a:lnTo>
                  <a:pt x="67165" y="15998"/>
                </a:lnTo>
                <a:lnTo>
                  <a:pt x="67165" y="16959"/>
                </a:lnTo>
                <a:lnTo>
                  <a:pt x="68179" y="16959"/>
                </a:lnTo>
                <a:lnTo>
                  <a:pt x="68179" y="12216"/>
                </a:lnTo>
                <a:lnTo>
                  <a:pt x="69431" y="12216"/>
                </a:lnTo>
                <a:lnTo>
                  <a:pt x="69431" y="13995"/>
                </a:lnTo>
                <a:lnTo>
                  <a:pt x="70143" y="13995"/>
                </a:lnTo>
                <a:lnTo>
                  <a:pt x="70143" y="16801"/>
                </a:lnTo>
                <a:lnTo>
                  <a:pt x="70802" y="16801"/>
                </a:lnTo>
                <a:lnTo>
                  <a:pt x="70802" y="14443"/>
                </a:lnTo>
                <a:lnTo>
                  <a:pt x="71645" y="14443"/>
                </a:lnTo>
                <a:lnTo>
                  <a:pt x="71645" y="11649"/>
                </a:lnTo>
                <a:lnTo>
                  <a:pt x="72647" y="10661"/>
                </a:lnTo>
                <a:lnTo>
                  <a:pt x="72647" y="14126"/>
                </a:lnTo>
                <a:lnTo>
                  <a:pt x="73424" y="14126"/>
                </a:lnTo>
                <a:lnTo>
                  <a:pt x="73424" y="15866"/>
                </a:lnTo>
                <a:lnTo>
                  <a:pt x="74386" y="15866"/>
                </a:lnTo>
                <a:lnTo>
                  <a:pt x="74386" y="14126"/>
                </a:lnTo>
                <a:lnTo>
                  <a:pt x="74966" y="14126"/>
                </a:lnTo>
                <a:lnTo>
                  <a:pt x="74966" y="13691"/>
                </a:lnTo>
                <a:lnTo>
                  <a:pt x="76218" y="13691"/>
                </a:lnTo>
                <a:lnTo>
                  <a:pt x="76218" y="11201"/>
                </a:lnTo>
                <a:lnTo>
                  <a:pt x="77641" y="11201"/>
                </a:lnTo>
                <a:lnTo>
                  <a:pt x="77641" y="9290"/>
                </a:lnTo>
                <a:lnTo>
                  <a:pt x="78260" y="9290"/>
                </a:lnTo>
                <a:lnTo>
                  <a:pt x="78260" y="11254"/>
                </a:lnTo>
                <a:lnTo>
                  <a:pt x="78708" y="11254"/>
                </a:lnTo>
                <a:lnTo>
                  <a:pt x="78708" y="14390"/>
                </a:lnTo>
                <a:lnTo>
                  <a:pt x="79183" y="14390"/>
                </a:lnTo>
                <a:lnTo>
                  <a:pt x="79183" y="13560"/>
                </a:lnTo>
                <a:lnTo>
                  <a:pt x="79723" y="13560"/>
                </a:lnTo>
                <a:lnTo>
                  <a:pt x="79723" y="14390"/>
                </a:lnTo>
                <a:lnTo>
                  <a:pt x="80382" y="14390"/>
                </a:lnTo>
                <a:lnTo>
                  <a:pt x="80382" y="16261"/>
                </a:lnTo>
                <a:lnTo>
                  <a:pt x="81014" y="16261"/>
                </a:lnTo>
                <a:lnTo>
                  <a:pt x="81014" y="16696"/>
                </a:lnTo>
                <a:lnTo>
                  <a:pt x="81541" y="16696"/>
                </a:lnTo>
                <a:lnTo>
                  <a:pt x="81541" y="15470"/>
                </a:lnTo>
                <a:lnTo>
                  <a:pt x="82345" y="15470"/>
                </a:lnTo>
                <a:lnTo>
                  <a:pt x="82345" y="13336"/>
                </a:lnTo>
                <a:lnTo>
                  <a:pt x="83544" y="13336"/>
                </a:lnTo>
                <a:lnTo>
                  <a:pt x="83544" y="22916"/>
                </a:lnTo>
                <a:lnTo>
                  <a:pt x="0" y="22916"/>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546" name="Google Shape;546;g2661e6539b9_0_493"/>
          <p:cNvPicPr preferRelativeResize="0"/>
          <p:nvPr/>
        </p:nvPicPr>
        <p:blipFill rotWithShape="1">
          <a:blip r:embed="rId2">
            <a:alphaModFix amt="38000"/>
          </a:blip>
          <a:srcRect b="0" l="0" r="0" t="61606"/>
          <a:stretch/>
        </p:blipFill>
        <p:spPr>
          <a:xfrm>
            <a:off x="0" y="-1"/>
            <a:ext cx="12192000" cy="6957500"/>
          </a:xfrm>
          <a:prstGeom prst="rect">
            <a:avLst/>
          </a:prstGeom>
          <a:noFill/>
          <a:ln>
            <a:noFill/>
          </a:ln>
        </p:spPr>
      </p:pic>
      <p:sp>
        <p:nvSpPr>
          <p:cNvPr id="547" name="Google Shape;547;g2661e6539b9_0_493"/>
          <p:cNvSpPr txBox="1"/>
          <p:nvPr>
            <p:ph type="ctrTitle"/>
          </p:nvPr>
        </p:nvSpPr>
        <p:spPr>
          <a:xfrm>
            <a:off x="3042200" y="1227333"/>
            <a:ext cx="6107700" cy="2253300"/>
          </a:xfrm>
          <a:prstGeom prst="rect">
            <a:avLst/>
          </a:prstGeom>
        </p:spPr>
        <p:txBody>
          <a:bodyPr anchorCtr="0" anchor="ctr" bIns="121900" lIns="121900" spcFirstLastPara="1" rIns="121900" wrap="square" tIns="121900">
            <a:noAutofit/>
          </a:bodyPr>
          <a:lstStyle>
            <a:lvl1pPr lvl="0" rtl="0" algn="ctr">
              <a:lnSpc>
                <a:spcPct val="80000"/>
              </a:lnSpc>
              <a:spcBef>
                <a:spcPts val="0"/>
              </a:spcBef>
              <a:spcAft>
                <a:spcPts val="0"/>
              </a:spcAft>
              <a:buClr>
                <a:srgbClr val="191919"/>
              </a:buClr>
              <a:buSzPts val="6900"/>
              <a:buNone/>
              <a:defRPr b="1" sz="9700"/>
            </a:lvl1pPr>
            <a:lvl2pPr lvl="1" rtl="0" algn="ctr">
              <a:spcBef>
                <a:spcPts val="0"/>
              </a:spcBef>
              <a:spcAft>
                <a:spcPts val="0"/>
              </a:spcAft>
              <a:buClr>
                <a:srgbClr val="191919"/>
              </a:buClr>
              <a:buSzPts val="6900"/>
              <a:buNone/>
              <a:defRPr sz="6900">
                <a:solidFill>
                  <a:srgbClr val="191919"/>
                </a:solidFill>
              </a:defRPr>
            </a:lvl2pPr>
            <a:lvl3pPr lvl="2" rtl="0" algn="ctr">
              <a:spcBef>
                <a:spcPts val="0"/>
              </a:spcBef>
              <a:spcAft>
                <a:spcPts val="0"/>
              </a:spcAft>
              <a:buClr>
                <a:srgbClr val="191919"/>
              </a:buClr>
              <a:buSzPts val="6900"/>
              <a:buNone/>
              <a:defRPr sz="6900">
                <a:solidFill>
                  <a:srgbClr val="191919"/>
                </a:solidFill>
              </a:defRPr>
            </a:lvl3pPr>
            <a:lvl4pPr lvl="3" rtl="0" algn="ctr">
              <a:spcBef>
                <a:spcPts val="0"/>
              </a:spcBef>
              <a:spcAft>
                <a:spcPts val="0"/>
              </a:spcAft>
              <a:buClr>
                <a:srgbClr val="191919"/>
              </a:buClr>
              <a:buSzPts val="6900"/>
              <a:buNone/>
              <a:defRPr sz="6900">
                <a:solidFill>
                  <a:srgbClr val="191919"/>
                </a:solidFill>
              </a:defRPr>
            </a:lvl4pPr>
            <a:lvl5pPr lvl="4" rtl="0" algn="ctr">
              <a:spcBef>
                <a:spcPts val="0"/>
              </a:spcBef>
              <a:spcAft>
                <a:spcPts val="0"/>
              </a:spcAft>
              <a:buClr>
                <a:srgbClr val="191919"/>
              </a:buClr>
              <a:buSzPts val="6900"/>
              <a:buNone/>
              <a:defRPr sz="6900">
                <a:solidFill>
                  <a:srgbClr val="191919"/>
                </a:solidFill>
              </a:defRPr>
            </a:lvl5pPr>
            <a:lvl6pPr lvl="5" rtl="0" algn="ctr">
              <a:spcBef>
                <a:spcPts val="0"/>
              </a:spcBef>
              <a:spcAft>
                <a:spcPts val="0"/>
              </a:spcAft>
              <a:buClr>
                <a:srgbClr val="191919"/>
              </a:buClr>
              <a:buSzPts val="6900"/>
              <a:buNone/>
              <a:defRPr sz="6900">
                <a:solidFill>
                  <a:srgbClr val="191919"/>
                </a:solidFill>
              </a:defRPr>
            </a:lvl6pPr>
            <a:lvl7pPr lvl="6" rtl="0" algn="ctr">
              <a:spcBef>
                <a:spcPts val="0"/>
              </a:spcBef>
              <a:spcAft>
                <a:spcPts val="0"/>
              </a:spcAft>
              <a:buClr>
                <a:srgbClr val="191919"/>
              </a:buClr>
              <a:buSzPts val="6900"/>
              <a:buNone/>
              <a:defRPr sz="6900">
                <a:solidFill>
                  <a:srgbClr val="191919"/>
                </a:solidFill>
              </a:defRPr>
            </a:lvl7pPr>
            <a:lvl8pPr lvl="7" rtl="0" algn="ctr">
              <a:spcBef>
                <a:spcPts val="0"/>
              </a:spcBef>
              <a:spcAft>
                <a:spcPts val="0"/>
              </a:spcAft>
              <a:buClr>
                <a:srgbClr val="191919"/>
              </a:buClr>
              <a:buSzPts val="6900"/>
              <a:buNone/>
              <a:defRPr sz="6900">
                <a:solidFill>
                  <a:srgbClr val="191919"/>
                </a:solidFill>
              </a:defRPr>
            </a:lvl8pPr>
            <a:lvl9pPr lvl="8" rtl="0" algn="ctr">
              <a:spcBef>
                <a:spcPts val="0"/>
              </a:spcBef>
              <a:spcAft>
                <a:spcPts val="0"/>
              </a:spcAft>
              <a:buClr>
                <a:srgbClr val="191919"/>
              </a:buClr>
              <a:buSzPts val="6900"/>
              <a:buNone/>
              <a:defRPr sz="6900">
                <a:solidFill>
                  <a:srgbClr val="191919"/>
                </a:solidFill>
              </a:defRPr>
            </a:lvl9pPr>
          </a:lstStyle>
          <a:p/>
        </p:txBody>
      </p:sp>
      <p:sp>
        <p:nvSpPr>
          <p:cNvPr id="548" name="Google Shape;548;g2661e6539b9_0_493"/>
          <p:cNvSpPr txBox="1"/>
          <p:nvPr>
            <p:ph idx="1" type="subTitle"/>
          </p:nvPr>
        </p:nvSpPr>
        <p:spPr>
          <a:xfrm>
            <a:off x="3042200" y="3514700"/>
            <a:ext cx="6107700" cy="346500"/>
          </a:xfrm>
          <a:prstGeom prst="rect">
            <a:avLst/>
          </a:prstGeom>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sz="2100">
                <a:solidFill>
                  <a:schemeClr val="dk2"/>
                </a:solidFill>
                <a:latin typeface="Libre Franklin"/>
                <a:ea typeface="Libre Franklin"/>
                <a:cs typeface="Libre Franklin"/>
                <a:sym typeface="Libre Franklin"/>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549" name="Google Shape;549;g2661e6539b9_0_493"/>
          <p:cNvSpPr/>
          <p:nvPr/>
        </p:nvSpPr>
        <p:spPr>
          <a:xfrm>
            <a:off x="1243748" y="309010"/>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0" name="Google Shape;550;g2661e6539b9_0_493"/>
          <p:cNvSpPr/>
          <p:nvPr/>
        </p:nvSpPr>
        <p:spPr>
          <a:xfrm>
            <a:off x="9291967" y="4169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1" name="Google Shape;551;g2661e6539b9_0_493"/>
          <p:cNvSpPr/>
          <p:nvPr/>
        </p:nvSpPr>
        <p:spPr>
          <a:xfrm>
            <a:off x="-1310800" y="4199083"/>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552" name="Shape 552"/>
        <p:cNvGrpSpPr/>
        <p:nvPr/>
      </p:nvGrpSpPr>
      <p:grpSpPr>
        <a:xfrm>
          <a:off x="0" y="0"/>
          <a:ext cx="0" cy="0"/>
          <a:chOff x="0" y="0"/>
          <a:chExt cx="0" cy="0"/>
        </a:xfrm>
      </p:grpSpPr>
      <p:grpSp>
        <p:nvGrpSpPr>
          <p:cNvPr id="553" name="Google Shape;553;g2661e6539b9_0_502"/>
          <p:cNvGrpSpPr/>
          <p:nvPr/>
        </p:nvGrpSpPr>
        <p:grpSpPr>
          <a:xfrm>
            <a:off x="-10233" y="2809463"/>
            <a:ext cx="12201928" cy="4048365"/>
            <a:chOff x="-7675" y="2107150"/>
            <a:chExt cx="9151675" cy="3036350"/>
          </a:xfrm>
        </p:grpSpPr>
        <p:sp>
          <p:nvSpPr>
            <p:cNvPr id="554" name="Google Shape;554;g2661e6539b9_0_502"/>
            <p:cNvSpPr/>
            <p:nvPr/>
          </p:nvSpPr>
          <p:spPr>
            <a:xfrm>
              <a:off x="3464461" y="4302807"/>
              <a:ext cx="1101738" cy="146305"/>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5" name="Google Shape;555;g2661e6539b9_0_502"/>
            <p:cNvSpPr/>
            <p:nvPr/>
          </p:nvSpPr>
          <p:spPr>
            <a:xfrm>
              <a:off x="6088050" y="4604012"/>
              <a:ext cx="1696315" cy="146612"/>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56" name="Google Shape;556;g2661e6539b9_0_502"/>
            <p:cNvGrpSpPr/>
            <p:nvPr/>
          </p:nvGrpSpPr>
          <p:grpSpPr>
            <a:xfrm>
              <a:off x="0" y="2107150"/>
              <a:ext cx="9144000" cy="3036350"/>
              <a:chOff x="1988900" y="1843250"/>
              <a:chExt cx="9144000" cy="3036350"/>
            </a:xfrm>
          </p:grpSpPr>
          <p:sp>
            <p:nvSpPr>
              <p:cNvPr id="557" name="Google Shape;557;g2661e6539b9_0_502"/>
              <p:cNvSpPr/>
              <p:nvPr/>
            </p:nvSpPr>
            <p:spPr>
              <a:xfrm>
                <a:off x="2702113" y="3563613"/>
                <a:ext cx="1254100" cy="797675"/>
              </a:xfrm>
              <a:custGeom>
                <a:rect b="b" l="l" r="r" t="t"/>
                <a:pathLst>
                  <a:path extrusionOk="0" h="31907" w="50164">
                    <a:moveTo>
                      <a:pt x="24887" y="0"/>
                    </a:moveTo>
                    <a:cubicBezTo>
                      <a:pt x="11066" y="0"/>
                      <a:pt x="0" y="11140"/>
                      <a:pt x="0" y="11140"/>
                    </a:cubicBezTo>
                    <a:lnTo>
                      <a:pt x="0" y="31907"/>
                    </a:lnTo>
                    <a:lnTo>
                      <a:pt x="50163" y="31907"/>
                    </a:lnTo>
                    <a:lnTo>
                      <a:pt x="50163" y="11871"/>
                    </a:lnTo>
                    <a:cubicBezTo>
                      <a:pt x="50163" y="11871"/>
                      <a:pt x="38707" y="0"/>
                      <a:pt x="24887" y="0"/>
                    </a:cubicBez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8" name="Google Shape;558;g2661e6539b9_0_502"/>
              <p:cNvSpPr/>
              <p:nvPr/>
            </p:nvSpPr>
            <p:spPr>
              <a:xfrm>
                <a:off x="1988900" y="3440838"/>
                <a:ext cx="638025" cy="1438750"/>
              </a:xfrm>
              <a:custGeom>
                <a:rect b="b" l="l" r="r" t="t"/>
                <a:pathLst>
                  <a:path extrusionOk="0" h="57550" w="25521">
                    <a:moveTo>
                      <a:pt x="4753" y="0"/>
                    </a:moveTo>
                    <a:lnTo>
                      <a:pt x="4753" y="5728"/>
                    </a:lnTo>
                    <a:lnTo>
                      <a:pt x="0" y="5728"/>
                    </a:lnTo>
                    <a:lnTo>
                      <a:pt x="0" y="57549"/>
                    </a:lnTo>
                    <a:lnTo>
                      <a:pt x="25520" y="57549"/>
                    </a:lnTo>
                    <a:lnTo>
                      <a:pt x="25520" y="9531"/>
                    </a:lnTo>
                    <a:lnTo>
                      <a:pt x="18501" y="9531"/>
                    </a:lnTo>
                    <a:lnTo>
                      <a:pt x="18501" y="4924"/>
                    </a:lnTo>
                    <a:cubicBezTo>
                      <a:pt x="18501" y="4924"/>
                      <a:pt x="16886" y="5032"/>
                      <a:pt x="15810" y="5032"/>
                    </a:cubicBezTo>
                    <a:cubicBezTo>
                      <a:pt x="15272" y="5032"/>
                      <a:pt x="14869" y="5005"/>
                      <a:pt x="14869" y="4924"/>
                    </a:cubicBezTo>
                    <a:lnTo>
                      <a:pt x="14869" y="3461"/>
                    </a:lnTo>
                    <a:lnTo>
                      <a:pt x="12431" y="3461"/>
                    </a:lnTo>
                    <a:lnTo>
                      <a:pt x="12431" y="2486"/>
                    </a:lnTo>
                    <a:lnTo>
                      <a:pt x="11529" y="2486"/>
                    </a:lnTo>
                    <a:lnTo>
                      <a:pt x="11529"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9" name="Google Shape;559;g2661e6539b9_0_502"/>
              <p:cNvSpPr/>
              <p:nvPr/>
            </p:nvSpPr>
            <p:spPr>
              <a:xfrm>
                <a:off x="2590900" y="1843250"/>
                <a:ext cx="222450" cy="2643475"/>
              </a:xfrm>
              <a:custGeom>
                <a:rect b="b" l="l" r="r" t="t"/>
                <a:pathLst>
                  <a:path extrusionOk="0" h="105739" w="8898">
                    <a:moveTo>
                      <a:pt x="4461" y="1"/>
                    </a:moveTo>
                    <a:cubicBezTo>
                      <a:pt x="4388" y="1"/>
                      <a:pt x="4339" y="49"/>
                      <a:pt x="4339" y="122"/>
                    </a:cubicBezTo>
                    <a:cubicBezTo>
                      <a:pt x="4339" y="122"/>
                      <a:pt x="4363" y="147"/>
                      <a:pt x="4363" y="171"/>
                    </a:cubicBezTo>
                    <a:lnTo>
                      <a:pt x="4168" y="4802"/>
                    </a:lnTo>
                    <a:lnTo>
                      <a:pt x="3851" y="4802"/>
                    </a:lnTo>
                    <a:lnTo>
                      <a:pt x="3851" y="5339"/>
                    </a:lnTo>
                    <a:lnTo>
                      <a:pt x="3949" y="5339"/>
                    </a:lnTo>
                    <a:lnTo>
                      <a:pt x="3949" y="8069"/>
                    </a:lnTo>
                    <a:lnTo>
                      <a:pt x="3608" y="8069"/>
                    </a:lnTo>
                    <a:lnTo>
                      <a:pt x="3608" y="8654"/>
                    </a:lnTo>
                    <a:lnTo>
                      <a:pt x="3730" y="8654"/>
                    </a:lnTo>
                    <a:lnTo>
                      <a:pt x="3730" y="16649"/>
                    </a:lnTo>
                    <a:lnTo>
                      <a:pt x="2974" y="16649"/>
                    </a:lnTo>
                    <a:lnTo>
                      <a:pt x="2974" y="18379"/>
                    </a:lnTo>
                    <a:lnTo>
                      <a:pt x="3315" y="18379"/>
                    </a:lnTo>
                    <a:lnTo>
                      <a:pt x="3315" y="30493"/>
                    </a:lnTo>
                    <a:lnTo>
                      <a:pt x="2755" y="30493"/>
                    </a:lnTo>
                    <a:lnTo>
                      <a:pt x="2755" y="33150"/>
                    </a:lnTo>
                    <a:lnTo>
                      <a:pt x="1170" y="33150"/>
                    </a:lnTo>
                    <a:lnTo>
                      <a:pt x="1170" y="35027"/>
                    </a:lnTo>
                    <a:lnTo>
                      <a:pt x="98" y="36758"/>
                    </a:lnTo>
                    <a:lnTo>
                      <a:pt x="0" y="36758"/>
                    </a:lnTo>
                    <a:lnTo>
                      <a:pt x="0" y="38635"/>
                    </a:lnTo>
                    <a:lnTo>
                      <a:pt x="390" y="38635"/>
                    </a:lnTo>
                    <a:lnTo>
                      <a:pt x="390" y="41340"/>
                    </a:lnTo>
                    <a:lnTo>
                      <a:pt x="2438" y="41340"/>
                    </a:lnTo>
                    <a:lnTo>
                      <a:pt x="707" y="105738"/>
                    </a:lnTo>
                    <a:lnTo>
                      <a:pt x="8166" y="105738"/>
                    </a:lnTo>
                    <a:lnTo>
                      <a:pt x="6435" y="41340"/>
                    </a:lnTo>
                    <a:lnTo>
                      <a:pt x="8507" y="41340"/>
                    </a:lnTo>
                    <a:lnTo>
                      <a:pt x="8507" y="38635"/>
                    </a:lnTo>
                    <a:lnTo>
                      <a:pt x="8897" y="38635"/>
                    </a:lnTo>
                    <a:lnTo>
                      <a:pt x="8897" y="36758"/>
                    </a:lnTo>
                    <a:lnTo>
                      <a:pt x="8800" y="36758"/>
                    </a:lnTo>
                    <a:lnTo>
                      <a:pt x="7703" y="35052"/>
                    </a:lnTo>
                    <a:lnTo>
                      <a:pt x="7703" y="33175"/>
                    </a:lnTo>
                    <a:lnTo>
                      <a:pt x="6118" y="33175"/>
                    </a:lnTo>
                    <a:lnTo>
                      <a:pt x="6118" y="30493"/>
                    </a:lnTo>
                    <a:lnTo>
                      <a:pt x="5558" y="30493"/>
                    </a:lnTo>
                    <a:lnTo>
                      <a:pt x="5558" y="18379"/>
                    </a:lnTo>
                    <a:lnTo>
                      <a:pt x="5948" y="18379"/>
                    </a:lnTo>
                    <a:lnTo>
                      <a:pt x="5948" y="16624"/>
                    </a:lnTo>
                    <a:lnTo>
                      <a:pt x="5168" y="16624"/>
                    </a:lnTo>
                    <a:lnTo>
                      <a:pt x="5168" y="8654"/>
                    </a:lnTo>
                    <a:lnTo>
                      <a:pt x="5314" y="8654"/>
                    </a:lnTo>
                    <a:lnTo>
                      <a:pt x="5314" y="8069"/>
                    </a:lnTo>
                    <a:lnTo>
                      <a:pt x="4948" y="8069"/>
                    </a:lnTo>
                    <a:lnTo>
                      <a:pt x="4948" y="5339"/>
                    </a:lnTo>
                    <a:lnTo>
                      <a:pt x="5046" y="5339"/>
                    </a:lnTo>
                    <a:lnTo>
                      <a:pt x="5046" y="4802"/>
                    </a:lnTo>
                    <a:lnTo>
                      <a:pt x="4753" y="4802"/>
                    </a:lnTo>
                    <a:lnTo>
                      <a:pt x="4534" y="171"/>
                    </a:lnTo>
                    <a:cubicBezTo>
                      <a:pt x="4558" y="147"/>
                      <a:pt x="4558" y="122"/>
                      <a:pt x="4558" y="122"/>
                    </a:cubicBezTo>
                    <a:cubicBezTo>
                      <a:pt x="4558" y="49"/>
                      <a:pt x="4510" y="1"/>
                      <a:pt x="4461" y="1"/>
                    </a:cubicBez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560" name="Google Shape;560;g2661e6539b9_0_502"/>
              <p:cNvSpPr/>
              <p:nvPr/>
            </p:nvSpPr>
            <p:spPr>
              <a:xfrm>
                <a:off x="8876375" y="3163600"/>
                <a:ext cx="2256525" cy="1716000"/>
              </a:xfrm>
              <a:custGeom>
                <a:rect b="b" l="l" r="r" t="t"/>
                <a:pathLst>
                  <a:path extrusionOk="0" h="68640" w="90261">
                    <a:moveTo>
                      <a:pt x="44046" y="0"/>
                    </a:moveTo>
                    <a:lnTo>
                      <a:pt x="43948" y="26130"/>
                    </a:lnTo>
                    <a:lnTo>
                      <a:pt x="38464" y="26130"/>
                    </a:lnTo>
                    <a:lnTo>
                      <a:pt x="36100" y="28495"/>
                    </a:lnTo>
                    <a:lnTo>
                      <a:pt x="36100" y="26837"/>
                    </a:lnTo>
                    <a:lnTo>
                      <a:pt x="34320" y="26837"/>
                    </a:lnTo>
                    <a:lnTo>
                      <a:pt x="34320" y="18574"/>
                    </a:lnTo>
                    <a:lnTo>
                      <a:pt x="29104" y="13382"/>
                    </a:lnTo>
                    <a:lnTo>
                      <a:pt x="29104" y="25594"/>
                    </a:lnTo>
                    <a:cubicBezTo>
                      <a:pt x="29104" y="25594"/>
                      <a:pt x="26547" y="25951"/>
                      <a:pt x="24843" y="25951"/>
                    </a:cubicBezTo>
                    <a:cubicBezTo>
                      <a:pt x="23991" y="25951"/>
                      <a:pt x="23352" y="25862"/>
                      <a:pt x="23352" y="25594"/>
                    </a:cubicBezTo>
                    <a:lnTo>
                      <a:pt x="23352" y="18306"/>
                    </a:lnTo>
                    <a:lnTo>
                      <a:pt x="22377" y="18306"/>
                    </a:lnTo>
                    <a:lnTo>
                      <a:pt x="22377" y="13992"/>
                    </a:lnTo>
                    <a:lnTo>
                      <a:pt x="21304" y="13992"/>
                    </a:lnTo>
                    <a:lnTo>
                      <a:pt x="21304" y="11310"/>
                    </a:lnTo>
                    <a:lnTo>
                      <a:pt x="18330" y="11310"/>
                    </a:lnTo>
                    <a:lnTo>
                      <a:pt x="18330" y="12651"/>
                    </a:lnTo>
                    <a:lnTo>
                      <a:pt x="14284" y="12651"/>
                    </a:lnTo>
                    <a:lnTo>
                      <a:pt x="14284" y="18062"/>
                    </a:lnTo>
                    <a:lnTo>
                      <a:pt x="13480" y="18062"/>
                    </a:lnTo>
                    <a:lnTo>
                      <a:pt x="13480" y="15088"/>
                    </a:lnTo>
                    <a:lnTo>
                      <a:pt x="10969" y="15088"/>
                    </a:lnTo>
                    <a:lnTo>
                      <a:pt x="10969" y="8775"/>
                    </a:lnTo>
                    <a:lnTo>
                      <a:pt x="6996" y="8775"/>
                    </a:lnTo>
                    <a:lnTo>
                      <a:pt x="6996" y="11578"/>
                    </a:lnTo>
                    <a:lnTo>
                      <a:pt x="5656" y="11578"/>
                    </a:lnTo>
                    <a:lnTo>
                      <a:pt x="5656" y="18623"/>
                    </a:lnTo>
                    <a:lnTo>
                      <a:pt x="3511" y="18623"/>
                    </a:lnTo>
                    <a:lnTo>
                      <a:pt x="3511" y="32224"/>
                    </a:lnTo>
                    <a:lnTo>
                      <a:pt x="1" y="32224"/>
                    </a:lnTo>
                    <a:lnTo>
                      <a:pt x="1" y="68640"/>
                    </a:lnTo>
                    <a:lnTo>
                      <a:pt x="90260" y="68640"/>
                    </a:lnTo>
                    <a:lnTo>
                      <a:pt x="90260" y="10140"/>
                    </a:lnTo>
                    <a:lnTo>
                      <a:pt x="89724" y="10140"/>
                    </a:lnTo>
                    <a:lnTo>
                      <a:pt x="89724" y="15088"/>
                    </a:lnTo>
                    <a:lnTo>
                      <a:pt x="85141" y="15088"/>
                    </a:lnTo>
                    <a:lnTo>
                      <a:pt x="85141" y="6460"/>
                    </a:lnTo>
                    <a:lnTo>
                      <a:pt x="83630" y="6460"/>
                    </a:lnTo>
                    <a:lnTo>
                      <a:pt x="83630" y="2682"/>
                    </a:lnTo>
                    <a:lnTo>
                      <a:pt x="77780" y="2682"/>
                    </a:lnTo>
                    <a:lnTo>
                      <a:pt x="77780" y="17940"/>
                    </a:lnTo>
                    <a:lnTo>
                      <a:pt x="73222" y="17940"/>
                    </a:lnTo>
                    <a:lnTo>
                      <a:pt x="73222" y="25935"/>
                    </a:lnTo>
                    <a:cubicBezTo>
                      <a:pt x="73222" y="25935"/>
                      <a:pt x="72778" y="26184"/>
                      <a:pt x="72482" y="26184"/>
                    </a:cubicBezTo>
                    <a:cubicBezTo>
                      <a:pt x="72334" y="26184"/>
                      <a:pt x="72223" y="26122"/>
                      <a:pt x="72223" y="25935"/>
                    </a:cubicBezTo>
                    <a:lnTo>
                      <a:pt x="72223" y="4924"/>
                    </a:lnTo>
                    <a:lnTo>
                      <a:pt x="64325" y="4924"/>
                    </a:lnTo>
                    <a:lnTo>
                      <a:pt x="64325" y="10140"/>
                    </a:lnTo>
                    <a:lnTo>
                      <a:pt x="54259" y="10140"/>
                    </a:lnTo>
                    <a:lnTo>
                      <a:pt x="54259" y="17331"/>
                    </a:lnTo>
                    <a:lnTo>
                      <a:pt x="52382" y="17331"/>
                    </a:lnTo>
                    <a:lnTo>
                      <a:pt x="52382"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61" name="Google Shape;561;g2661e6539b9_0_502"/>
            <p:cNvSpPr/>
            <p:nvPr/>
          </p:nvSpPr>
          <p:spPr>
            <a:xfrm>
              <a:off x="-7675" y="4452575"/>
              <a:ext cx="9144000" cy="690900"/>
            </a:xfrm>
            <a:prstGeom prst="rect">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62" name="Google Shape;562;g2661e6539b9_0_502"/>
            <p:cNvGrpSpPr/>
            <p:nvPr/>
          </p:nvGrpSpPr>
          <p:grpSpPr>
            <a:xfrm>
              <a:off x="4195275" y="3531038"/>
              <a:ext cx="2689364" cy="1438750"/>
              <a:chOff x="2062525" y="3205288"/>
              <a:chExt cx="2689364" cy="1438750"/>
            </a:xfrm>
          </p:grpSpPr>
          <p:sp>
            <p:nvSpPr>
              <p:cNvPr id="563" name="Google Shape;563;g2661e6539b9_0_502"/>
              <p:cNvSpPr/>
              <p:nvPr/>
            </p:nvSpPr>
            <p:spPr>
              <a:xfrm>
                <a:off x="2700558" y="3651375"/>
                <a:ext cx="2051331" cy="797675"/>
              </a:xfrm>
              <a:custGeom>
                <a:rect b="b" l="l" r="r" t="t"/>
                <a:pathLst>
                  <a:path extrusionOk="0" h="31907" w="50164">
                    <a:moveTo>
                      <a:pt x="24887" y="0"/>
                    </a:moveTo>
                    <a:cubicBezTo>
                      <a:pt x="11066" y="0"/>
                      <a:pt x="0" y="11140"/>
                      <a:pt x="0" y="11140"/>
                    </a:cubicBezTo>
                    <a:lnTo>
                      <a:pt x="0" y="31907"/>
                    </a:lnTo>
                    <a:lnTo>
                      <a:pt x="50163" y="31907"/>
                    </a:lnTo>
                    <a:lnTo>
                      <a:pt x="50163" y="11871"/>
                    </a:lnTo>
                    <a:cubicBezTo>
                      <a:pt x="50163" y="11871"/>
                      <a:pt x="38707" y="0"/>
                      <a:pt x="24887" y="0"/>
                    </a:cubicBez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4" name="Google Shape;564;g2661e6539b9_0_502"/>
              <p:cNvSpPr/>
              <p:nvPr/>
            </p:nvSpPr>
            <p:spPr>
              <a:xfrm>
                <a:off x="2062525" y="3205288"/>
                <a:ext cx="638025" cy="1438750"/>
              </a:xfrm>
              <a:custGeom>
                <a:rect b="b" l="l" r="r" t="t"/>
                <a:pathLst>
                  <a:path extrusionOk="0" h="57550" w="25521">
                    <a:moveTo>
                      <a:pt x="4753" y="0"/>
                    </a:moveTo>
                    <a:lnTo>
                      <a:pt x="4753" y="5728"/>
                    </a:lnTo>
                    <a:lnTo>
                      <a:pt x="0" y="5728"/>
                    </a:lnTo>
                    <a:lnTo>
                      <a:pt x="0" y="57549"/>
                    </a:lnTo>
                    <a:lnTo>
                      <a:pt x="25520" y="57549"/>
                    </a:lnTo>
                    <a:lnTo>
                      <a:pt x="25520" y="9531"/>
                    </a:lnTo>
                    <a:lnTo>
                      <a:pt x="18501" y="9531"/>
                    </a:lnTo>
                    <a:lnTo>
                      <a:pt x="18501" y="4924"/>
                    </a:lnTo>
                    <a:cubicBezTo>
                      <a:pt x="18501" y="4924"/>
                      <a:pt x="16886" y="5032"/>
                      <a:pt x="15810" y="5032"/>
                    </a:cubicBezTo>
                    <a:cubicBezTo>
                      <a:pt x="15272" y="5032"/>
                      <a:pt x="14869" y="5005"/>
                      <a:pt x="14869" y="4924"/>
                    </a:cubicBezTo>
                    <a:lnTo>
                      <a:pt x="14869" y="3461"/>
                    </a:lnTo>
                    <a:lnTo>
                      <a:pt x="12431" y="3461"/>
                    </a:lnTo>
                    <a:lnTo>
                      <a:pt x="12431" y="2486"/>
                    </a:lnTo>
                    <a:lnTo>
                      <a:pt x="11529" y="2486"/>
                    </a:lnTo>
                    <a:lnTo>
                      <a:pt x="11529"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65" name="Google Shape;565;g2661e6539b9_0_502"/>
            <p:cNvSpPr/>
            <p:nvPr/>
          </p:nvSpPr>
          <p:spPr>
            <a:xfrm>
              <a:off x="1938738" y="3335363"/>
              <a:ext cx="2256525" cy="1716000"/>
            </a:xfrm>
            <a:custGeom>
              <a:rect b="b" l="l" r="r" t="t"/>
              <a:pathLst>
                <a:path extrusionOk="0" h="68640" w="90261">
                  <a:moveTo>
                    <a:pt x="44046" y="0"/>
                  </a:moveTo>
                  <a:lnTo>
                    <a:pt x="43948" y="26130"/>
                  </a:lnTo>
                  <a:lnTo>
                    <a:pt x="38464" y="26130"/>
                  </a:lnTo>
                  <a:lnTo>
                    <a:pt x="36100" y="28495"/>
                  </a:lnTo>
                  <a:lnTo>
                    <a:pt x="36100" y="26837"/>
                  </a:lnTo>
                  <a:lnTo>
                    <a:pt x="34320" y="26837"/>
                  </a:lnTo>
                  <a:lnTo>
                    <a:pt x="34320" y="18574"/>
                  </a:lnTo>
                  <a:lnTo>
                    <a:pt x="29104" y="13382"/>
                  </a:lnTo>
                  <a:lnTo>
                    <a:pt x="29104" y="25594"/>
                  </a:lnTo>
                  <a:cubicBezTo>
                    <a:pt x="29104" y="25594"/>
                    <a:pt x="26547" y="25951"/>
                    <a:pt x="24843" y="25951"/>
                  </a:cubicBezTo>
                  <a:cubicBezTo>
                    <a:pt x="23991" y="25951"/>
                    <a:pt x="23352" y="25862"/>
                    <a:pt x="23352" y="25594"/>
                  </a:cubicBezTo>
                  <a:lnTo>
                    <a:pt x="23352" y="18306"/>
                  </a:lnTo>
                  <a:lnTo>
                    <a:pt x="22377" y="18306"/>
                  </a:lnTo>
                  <a:lnTo>
                    <a:pt x="22377" y="13992"/>
                  </a:lnTo>
                  <a:lnTo>
                    <a:pt x="21304" y="13992"/>
                  </a:lnTo>
                  <a:lnTo>
                    <a:pt x="21304" y="11310"/>
                  </a:lnTo>
                  <a:lnTo>
                    <a:pt x="18330" y="11310"/>
                  </a:lnTo>
                  <a:lnTo>
                    <a:pt x="18330" y="12651"/>
                  </a:lnTo>
                  <a:lnTo>
                    <a:pt x="14284" y="12651"/>
                  </a:lnTo>
                  <a:lnTo>
                    <a:pt x="14284" y="18062"/>
                  </a:lnTo>
                  <a:lnTo>
                    <a:pt x="13480" y="18062"/>
                  </a:lnTo>
                  <a:lnTo>
                    <a:pt x="13480" y="15088"/>
                  </a:lnTo>
                  <a:lnTo>
                    <a:pt x="10969" y="15088"/>
                  </a:lnTo>
                  <a:lnTo>
                    <a:pt x="10969" y="8775"/>
                  </a:lnTo>
                  <a:lnTo>
                    <a:pt x="6996" y="8775"/>
                  </a:lnTo>
                  <a:lnTo>
                    <a:pt x="6996" y="11578"/>
                  </a:lnTo>
                  <a:lnTo>
                    <a:pt x="5656" y="11578"/>
                  </a:lnTo>
                  <a:lnTo>
                    <a:pt x="5656" y="18623"/>
                  </a:lnTo>
                  <a:lnTo>
                    <a:pt x="3511" y="18623"/>
                  </a:lnTo>
                  <a:lnTo>
                    <a:pt x="3511" y="32224"/>
                  </a:lnTo>
                  <a:lnTo>
                    <a:pt x="1" y="32224"/>
                  </a:lnTo>
                  <a:lnTo>
                    <a:pt x="1" y="68640"/>
                  </a:lnTo>
                  <a:lnTo>
                    <a:pt x="90260" y="68640"/>
                  </a:lnTo>
                  <a:lnTo>
                    <a:pt x="90260" y="10140"/>
                  </a:lnTo>
                  <a:lnTo>
                    <a:pt x="89724" y="10140"/>
                  </a:lnTo>
                  <a:lnTo>
                    <a:pt x="89724" y="15088"/>
                  </a:lnTo>
                  <a:lnTo>
                    <a:pt x="85141" y="15088"/>
                  </a:lnTo>
                  <a:lnTo>
                    <a:pt x="85141" y="6460"/>
                  </a:lnTo>
                  <a:lnTo>
                    <a:pt x="83630" y="6460"/>
                  </a:lnTo>
                  <a:lnTo>
                    <a:pt x="83630" y="2682"/>
                  </a:lnTo>
                  <a:lnTo>
                    <a:pt x="77780" y="2682"/>
                  </a:lnTo>
                  <a:lnTo>
                    <a:pt x="77780" y="17940"/>
                  </a:lnTo>
                  <a:lnTo>
                    <a:pt x="73222" y="17940"/>
                  </a:lnTo>
                  <a:lnTo>
                    <a:pt x="73222" y="25935"/>
                  </a:lnTo>
                  <a:cubicBezTo>
                    <a:pt x="73222" y="25935"/>
                    <a:pt x="72778" y="26184"/>
                    <a:pt x="72482" y="26184"/>
                  </a:cubicBezTo>
                  <a:cubicBezTo>
                    <a:pt x="72334" y="26184"/>
                    <a:pt x="72223" y="26122"/>
                    <a:pt x="72223" y="25935"/>
                  </a:cubicBezTo>
                  <a:lnTo>
                    <a:pt x="72223" y="4924"/>
                  </a:lnTo>
                  <a:lnTo>
                    <a:pt x="64325" y="4924"/>
                  </a:lnTo>
                  <a:lnTo>
                    <a:pt x="64325" y="10140"/>
                  </a:lnTo>
                  <a:lnTo>
                    <a:pt x="54259" y="10140"/>
                  </a:lnTo>
                  <a:lnTo>
                    <a:pt x="54259" y="17331"/>
                  </a:lnTo>
                  <a:lnTo>
                    <a:pt x="52382" y="17331"/>
                  </a:lnTo>
                  <a:lnTo>
                    <a:pt x="52382" y="0"/>
                  </a:ln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566" name="Google Shape;566;g2661e6539b9_0_502"/>
          <p:cNvPicPr preferRelativeResize="0"/>
          <p:nvPr/>
        </p:nvPicPr>
        <p:blipFill rotWithShape="1">
          <a:blip r:embed="rId2">
            <a:alphaModFix amt="38000"/>
          </a:blip>
          <a:srcRect b="0" l="0" r="0" t="61606"/>
          <a:stretch/>
        </p:blipFill>
        <p:spPr>
          <a:xfrm>
            <a:off x="-5117" y="-49734"/>
            <a:ext cx="12192000" cy="6957500"/>
          </a:xfrm>
          <a:prstGeom prst="rect">
            <a:avLst/>
          </a:prstGeom>
          <a:noFill/>
          <a:ln>
            <a:noFill/>
          </a:ln>
        </p:spPr>
      </p:pic>
      <p:sp>
        <p:nvSpPr>
          <p:cNvPr id="567" name="Google Shape;567;g2661e6539b9_0_502"/>
          <p:cNvSpPr txBox="1"/>
          <p:nvPr>
            <p:ph type="title"/>
          </p:nvPr>
        </p:nvSpPr>
        <p:spPr>
          <a:xfrm>
            <a:off x="3717783" y="2082113"/>
            <a:ext cx="6452400" cy="900300"/>
          </a:xfrm>
          <a:prstGeom prst="rect">
            <a:avLst/>
          </a:prstGeom>
          <a:ln>
            <a:noFill/>
          </a:ln>
        </p:spPr>
        <p:txBody>
          <a:bodyPr anchorCtr="0" anchor="ctr" bIns="121900" lIns="121900" spcFirstLastPara="1" rIns="121900" wrap="square" tIns="121900">
            <a:noAutofit/>
          </a:bodyPr>
          <a:lstStyle>
            <a:lvl1pPr lvl="0" rtl="0">
              <a:spcBef>
                <a:spcPts val="0"/>
              </a:spcBef>
              <a:spcAft>
                <a:spcPts val="0"/>
              </a:spcAft>
              <a:buSzPts val="4800"/>
              <a:buNone/>
              <a:defRPr sz="53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568" name="Google Shape;568;g2661e6539b9_0_502"/>
          <p:cNvSpPr txBox="1"/>
          <p:nvPr>
            <p:ph hasCustomPrompt="1" idx="2" type="title"/>
          </p:nvPr>
        </p:nvSpPr>
        <p:spPr>
          <a:xfrm>
            <a:off x="2021817" y="2099680"/>
            <a:ext cx="1547100" cy="1657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8000"/>
              <a:buNone/>
              <a:defRPr sz="8000">
                <a:solidFill>
                  <a:schemeClr val="dk2"/>
                </a:solidFill>
              </a:defRPr>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a:r>
              <a:t>xx%</a:t>
            </a:r>
          </a:p>
        </p:txBody>
      </p:sp>
      <p:sp>
        <p:nvSpPr>
          <p:cNvPr id="569" name="Google Shape;569;g2661e6539b9_0_502"/>
          <p:cNvSpPr txBox="1"/>
          <p:nvPr>
            <p:ph idx="1" type="subTitle"/>
          </p:nvPr>
        </p:nvSpPr>
        <p:spPr>
          <a:xfrm>
            <a:off x="3717800" y="3109580"/>
            <a:ext cx="6447300" cy="5208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SzPts val="1900"/>
              <a:buNone/>
              <a:defRPr sz="2100">
                <a:solidFill>
                  <a:schemeClr val="dk2"/>
                </a:solidFill>
              </a:defRPr>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570" name="Google Shape;570;g2661e6539b9_0_502"/>
          <p:cNvSpPr/>
          <p:nvPr/>
        </p:nvSpPr>
        <p:spPr>
          <a:xfrm>
            <a:off x="10826674" y="2357883"/>
            <a:ext cx="1867652" cy="195551"/>
          </a:xfrm>
          <a:custGeom>
            <a:rect b="b" l="l" r="r" t="t"/>
            <a:pathLst>
              <a:path extrusionOk="0" h="2869" w="27401">
                <a:moveTo>
                  <a:pt x="10430" y="1"/>
                </a:moveTo>
                <a:cubicBezTo>
                  <a:pt x="6894" y="1"/>
                  <a:pt x="3886" y="76"/>
                  <a:pt x="4874" y="355"/>
                </a:cubicBezTo>
                <a:cubicBezTo>
                  <a:pt x="7009" y="948"/>
                  <a:pt x="10883" y="473"/>
                  <a:pt x="11594" y="1198"/>
                </a:cubicBezTo>
                <a:cubicBezTo>
                  <a:pt x="12293" y="1923"/>
                  <a:pt x="1580" y="1080"/>
                  <a:pt x="433" y="2279"/>
                </a:cubicBezTo>
                <a:cubicBezTo>
                  <a:pt x="0" y="2742"/>
                  <a:pt x="3221" y="2869"/>
                  <a:pt x="7495" y="2869"/>
                </a:cubicBezTo>
                <a:cubicBezTo>
                  <a:pt x="12629" y="2869"/>
                  <a:pt x="19281" y="2686"/>
                  <a:pt x="22939" y="2686"/>
                </a:cubicBezTo>
                <a:cubicBezTo>
                  <a:pt x="24201" y="2686"/>
                  <a:pt x="25107" y="2708"/>
                  <a:pt x="25470" y="2766"/>
                </a:cubicBezTo>
                <a:cubicBezTo>
                  <a:pt x="25678" y="2798"/>
                  <a:pt x="25854" y="2813"/>
                  <a:pt x="25998" y="2813"/>
                </a:cubicBezTo>
                <a:cubicBezTo>
                  <a:pt x="27401" y="2813"/>
                  <a:pt x="25884" y="1443"/>
                  <a:pt x="22053" y="1443"/>
                </a:cubicBezTo>
                <a:cubicBezTo>
                  <a:pt x="21912" y="1443"/>
                  <a:pt x="21769" y="1445"/>
                  <a:pt x="21622" y="1448"/>
                </a:cubicBezTo>
                <a:cubicBezTo>
                  <a:pt x="21169" y="1459"/>
                  <a:pt x="20736" y="1464"/>
                  <a:pt x="20325" y="1464"/>
                </a:cubicBezTo>
                <a:cubicBezTo>
                  <a:pt x="16578" y="1464"/>
                  <a:pt x="14707" y="1068"/>
                  <a:pt x="16892" y="961"/>
                </a:cubicBezTo>
                <a:cubicBezTo>
                  <a:pt x="19329" y="816"/>
                  <a:pt x="23915" y="948"/>
                  <a:pt x="19461" y="104"/>
                </a:cubicBezTo>
                <a:cubicBezTo>
                  <a:pt x="19461" y="104"/>
                  <a:pt x="14581" y="1"/>
                  <a:pt x="10430" y="1"/>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1" name="Google Shape;571;g2661e6539b9_0_502"/>
          <p:cNvSpPr/>
          <p:nvPr/>
        </p:nvSpPr>
        <p:spPr>
          <a:xfrm>
            <a:off x="216481" y="358360"/>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2" name="Google Shape;572;g2661e6539b9_0_502"/>
          <p:cNvSpPr/>
          <p:nvPr/>
        </p:nvSpPr>
        <p:spPr>
          <a:xfrm>
            <a:off x="9291967" y="4169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573" name="Shape 573"/>
        <p:cNvGrpSpPr/>
        <p:nvPr/>
      </p:nvGrpSpPr>
      <p:grpSpPr>
        <a:xfrm>
          <a:off x="0" y="0"/>
          <a:ext cx="0" cy="0"/>
          <a:chOff x="0" y="0"/>
          <a:chExt cx="0" cy="0"/>
        </a:xfrm>
      </p:grpSpPr>
      <p:pic>
        <p:nvPicPr>
          <p:cNvPr id="574" name="Google Shape;574;g2661e6539b9_0_523"/>
          <p:cNvPicPr preferRelativeResize="0"/>
          <p:nvPr/>
        </p:nvPicPr>
        <p:blipFill rotWithShape="1">
          <a:blip r:embed="rId2">
            <a:alphaModFix amt="38000"/>
          </a:blip>
          <a:srcRect b="0" l="0" r="0" t="61606"/>
          <a:stretch/>
        </p:blipFill>
        <p:spPr>
          <a:xfrm>
            <a:off x="0" y="-1"/>
            <a:ext cx="12192000" cy="6957500"/>
          </a:xfrm>
          <a:prstGeom prst="rect">
            <a:avLst/>
          </a:prstGeom>
          <a:noFill/>
          <a:ln>
            <a:noFill/>
          </a:ln>
        </p:spPr>
      </p:pic>
      <p:sp>
        <p:nvSpPr>
          <p:cNvPr id="575" name="Google Shape;575;g2661e6539b9_0_523"/>
          <p:cNvSpPr txBox="1"/>
          <p:nvPr>
            <p:ph type="title"/>
          </p:nvPr>
        </p:nvSpPr>
        <p:spPr>
          <a:xfrm>
            <a:off x="960000" y="593367"/>
            <a:ext cx="10272000" cy="763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576" name="Google Shape;576;g2661e6539b9_0_523"/>
          <p:cNvSpPr txBox="1"/>
          <p:nvPr>
            <p:ph idx="1" type="body"/>
          </p:nvPr>
        </p:nvSpPr>
        <p:spPr>
          <a:xfrm flipH="1">
            <a:off x="960000" y="1536633"/>
            <a:ext cx="10272000" cy="4602000"/>
          </a:xfrm>
          <a:prstGeom prst="rect">
            <a:avLst/>
          </a:prstGeom>
        </p:spPr>
        <p:txBody>
          <a:bodyPr anchorCtr="0" anchor="t" bIns="121900" lIns="121900" spcFirstLastPara="1" rIns="121900" wrap="square" tIns="121900">
            <a:noAutofit/>
          </a:bodyPr>
          <a:lstStyle>
            <a:lvl1pPr indent="-330200" lvl="0" marL="457200" rtl="0">
              <a:lnSpc>
                <a:spcPct val="100000"/>
              </a:lnSpc>
              <a:spcBef>
                <a:spcPts val="0"/>
              </a:spcBef>
              <a:spcAft>
                <a:spcPts val="0"/>
              </a:spcAft>
              <a:buClr>
                <a:srgbClr val="434343"/>
              </a:buClr>
              <a:buSzPts val="1600"/>
              <a:buAutoNum type="arabicPeriod"/>
              <a:defRPr sz="1600">
                <a:solidFill>
                  <a:srgbClr val="434343"/>
                </a:solidFill>
              </a:defRPr>
            </a:lvl1pPr>
            <a:lvl2pPr indent="-330200" lvl="1" marL="914400" rtl="0">
              <a:lnSpc>
                <a:spcPct val="115000"/>
              </a:lnSpc>
              <a:spcBef>
                <a:spcPts val="0"/>
              </a:spcBef>
              <a:spcAft>
                <a:spcPts val="0"/>
              </a:spcAft>
              <a:buClr>
                <a:srgbClr val="434343"/>
              </a:buClr>
              <a:buSzPts val="1600"/>
              <a:buFont typeface="Roboto Condensed Light"/>
              <a:buAutoNum type="alphaLcPeriod"/>
              <a:defRPr>
                <a:solidFill>
                  <a:srgbClr val="434343"/>
                </a:solidFill>
              </a:defRPr>
            </a:lvl2pPr>
            <a:lvl3pPr indent="-330200" lvl="2" marL="1371600" rtl="0">
              <a:lnSpc>
                <a:spcPct val="115000"/>
              </a:lnSpc>
              <a:spcBef>
                <a:spcPts val="0"/>
              </a:spcBef>
              <a:spcAft>
                <a:spcPts val="0"/>
              </a:spcAft>
              <a:buClr>
                <a:srgbClr val="434343"/>
              </a:buClr>
              <a:buSzPts val="1600"/>
              <a:buFont typeface="Roboto Condensed Light"/>
              <a:buAutoNum type="romanLcPeriod"/>
              <a:defRPr>
                <a:solidFill>
                  <a:srgbClr val="434343"/>
                </a:solidFill>
              </a:defRPr>
            </a:lvl3pPr>
            <a:lvl4pPr indent="-330200" lvl="3" marL="1828800" rtl="0">
              <a:lnSpc>
                <a:spcPct val="115000"/>
              </a:lnSpc>
              <a:spcBef>
                <a:spcPts val="0"/>
              </a:spcBef>
              <a:spcAft>
                <a:spcPts val="0"/>
              </a:spcAft>
              <a:buClr>
                <a:srgbClr val="434343"/>
              </a:buClr>
              <a:buSzPts val="1600"/>
              <a:buFont typeface="Roboto Condensed Light"/>
              <a:buAutoNum type="arabicPeriod"/>
              <a:defRPr>
                <a:solidFill>
                  <a:srgbClr val="434343"/>
                </a:solidFill>
              </a:defRPr>
            </a:lvl4pPr>
            <a:lvl5pPr indent="-330200" lvl="4" marL="2286000" rtl="0">
              <a:lnSpc>
                <a:spcPct val="115000"/>
              </a:lnSpc>
              <a:spcBef>
                <a:spcPts val="0"/>
              </a:spcBef>
              <a:spcAft>
                <a:spcPts val="0"/>
              </a:spcAft>
              <a:buClr>
                <a:srgbClr val="434343"/>
              </a:buClr>
              <a:buSzPts val="1600"/>
              <a:buFont typeface="Roboto Condensed Light"/>
              <a:buAutoNum type="alphaLcPeriod"/>
              <a:defRPr>
                <a:solidFill>
                  <a:srgbClr val="434343"/>
                </a:solidFill>
              </a:defRPr>
            </a:lvl5pPr>
            <a:lvl6pPr indent="-330200" lvl="5" marL="2743200" rtl="0">
              <a:lnSpc>
                <a:spcPct val="115000"/>
              </a:lnSpc>
              <a:spcBef>
                <a:spcPts val="0"/>
              </a:spcBef>
              <a:spcAft>
                <a:spcPts val="0"/>
              </a:spcAft>
              <a:buClr>
                <a:srgbClr val="434343"/>
              </a:buClr>
              <a:buSzPts val="1600"/>
              <a:buFont typeface="Roboto Condensed Light"/>
              <a:buAutoNum type="romanLcPeriod"/>
              <a:defRPr>
                <a:solidFill>
                  <a:srgbClr val="434343"/>
                </a:solidFill>
              </a:defRPr>
            </a:lvl6pPr>
            <a:lvl7pPr indent="-330200" lvl="6" marL="3200400" rtl="0">
              <a:lnSpc>
                <a:spcPct val="115000"/>
              </a:lnSpc>
              <a:spcBef>
                <a:spcPts val="0"/>
              </a:spcBef>
              <a:spcAft>
                <a:spcPts val="0"/>
              </a:spcAft>
              <a:buClr>
                <a:srgbClr val="434343"/>
              </a:buClr>
              <a:buSzPts val="1600"/>
              <a:buFont typeface="Roboto Condensed Light"/>
              <a:buAutoNum type="arabicPeriod"/>
              <a:defRPr>
                <a:solidFill>
                  <a:srgbClr val="434343"/>
                </a:solidFill>
              </a:defRPr>
            </a:lvl7pPr>
            <a:lvl8pPr indent="-330200" lvl="7" marL="3657600" rtl="0">
              <a:lnSpc>
                <a:spcPct val="115000"/>
              </a:lnSpc>
              <a:spcBef>
                <a:spcPts val="0"/>
              </a:spcBef>
              <a:spcAft>
                <a:spcPts val="0"/>
              </a:spcAft>
              <a:buClr>
                <a:srgbClr val="434343"/>
              </a:buClr>
              <a:buSzPts val="1600"/>
              <a:buFont typeface="Roboto Condensed Light"/>
              <a:buAutoNum type="alphaLcPeriod"/>
              <a:defRPr>
                <a:solidFill>
                  <a:srgbClr val="434343"/>
                </a:solidFill>
              </a:defRPr>
            </a:lvl8pPr>
            <a:lvl9pPr indent="-330200" lvl="8" marL="4114800" rtl="0">
              <a:lnSpc>
                <a:spcPct val="115000"/>
              </a:lnSpc>
              <a:spcBef>
                <a:spcPts val="0"/>
              </a:spcBef>
              <a:spcAft>
                <a:spcPts val="0"/>
              </a:spcAft>
              <a:buClr>
                <a:srgbClr val="434343"/>
              </a:buClr>
              <a:buSzPts val="1600"/>
              <a:buFont typeface="Roboto Condensed Light"/>
              <a:buAutoNum type="romanLcPeriod"/>
              <a:defRPr>
                <a:solidFill>
                  <a:srgbClr val="434343"/>
                </a:solidFill>
              </a:defRPr>
            </a:lvl9pPr>
          </a:lstStyle>
          <a:p/>
        </p:txBody>
      </p:sp>
      <p:cxnSp>
        <p:nvCxnSpPr>
          <p:cNvPr id="577" name="Google Shape;577;g2661e6539b9_0_523"/>
          <p:cNvCxnSpPr/>
          <p:nvPr/>
        </p:nvCxnSpPr>
        <p:spPr>
          <a:xfrm>
            <a:off x="3553200" y="1301400"/>
            <a:ext cx="5085600" cy="0"/>
          </a:xfrm>
          <a:prstGeom prst="straightConnector1">
            <a:avLst/>
          </a:prstGeom>
          <a:noFill/>
          <a:ln cap="flat" cmpd="sng" w="19050">
            <a:solidFill>
              <a:schemeClr val="dk1"/>
            </a:solidFill>
            <a:prstDash val="solid"/>
            <a:round/>
            <a:headEnd len="med" w="med" type="none"/>
            <a:tailEnd len="med" w="med" type="none"/>
          </a:ln>
        </p:spPr>
      </p:cxnSp>
      <p:sp>
        <p:nvSpPr>
          <p:cNvPr id="578" name="Google Shape;578;g2661e6539b9_0_523"/>
          <p:cNvSpPr/>
          <p:nvPr/>
        </p:nvSpPr>
        <p:spPr>
          <a:xfrm>
            <a:off x="11042040" y="3244917"/>
            <a:ext cx="1867652" cy="195551"/>
          </a:xfrm>
          <a:custGeom>
            <a:rect b="b" l="l" r="r" t="t"/>
            <a:pathLst>
              <a:path extrusionOk="0" h="2869" w="27401">
                <a:moveTo>
                  <a:pt x="10430" y="1"/>
                </a:moveTo>
                <a:cubicBezTo>
                  <a:pt x="6894" y="1"/>
                  <a:pt x="3886" y="76"/>
                  <a:pt x="4874" y="355"/>
                </a:cubicBezTo>
                <a:cubicBezTo>
                  <a:pt x="7009" y="948"/>
                  <a:pt x="10883" y="473"/>
                  <a:pt x="11594" y="1198"/>
                </a:cubicBezTo>
                <a:cubicBezTo>
                  <a:pt x="12293" y="1923"/>
                  <a:pt x="1580" y="1080"/>
                  <a:pt x="433" y="2279"/>
                </a:cubicBezTo>
                <a:cubicBezTo>
                  <a:pt x="0" y="2742"/>
                  <a:pt x="3221" y="2869"/>
                  <a:pt x="7495" y="2869"/>
                </a:cubicBezTo>
                <a:cubicBezTo>
                  <a:pt x="12629" y="2869"/>
                  <a:pt x="19281" y="2686"/>
                  <a:pt x="22939" y="2686"/>
                </a:cubicBezTo>
                <a:cubicBezTo>
                  <a:pt x="24201" y="2686"/>
                  <a:pt x="25107" y="2708"/>
                  <a:pt x="25470" y="2766"/>
                </a:cubicBezTo>
                <a:cubicBezTo>
                  <a:pt x="25678" y="2798"/>
                  <a:pt x="25854" y="2813"/>
                  <a:pt x="25998" y="2813"/>
                </a:cubicBezTo>
                <a:cubicBezTo>
                  <a:pt x="27401" y="2813"/>
                  <a:pt x="25884" y="1443"/>
                  <a:pt x="22053" y="1443"/>
                </a:cubicBezTo>
                <a:cubicBezTo>
                  <a:pt x="21912" y="1443"/>
                  <a:pt x="21769" y="1445"/>
                  <a:pt x="21622" y="1448"/>
                </a:cubicBezTo>
                <a:cubicBezTo>
                  <a:pt x="21169" y="1459"/>
                  <a:pt x="20736" y="1464"/>
                  <a:pt x="20325" y="1464"/>
                </a:cubicBezTo>
                <a:cubicBezTo>
                  <a:pt x="16578" y="1464"/>
                  <a:pt x="14707" y="1068"/>
                  <a:pt x="16892" y="961"/>
                </a:cubicBezTo>
                <a:cubicBezTo>
                  <a:pt x="19329" y="816"/>
                  <a:pt x="23915" y="948"/>
                  <a:pt x="19461" y="104"/>
                </a:cubicBezTo>
                <a:cubicBezTo>
                  <a:pt x="19461" y="104"/>
                  <a:pt x="14581" y="1"/>
                  <a:pt x="10430" y="1"/>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9" name="Google Shape;579;g2661e6539b9_0_523"/>
          <p:cNvSpPr/>
          <p:nvPr/>
        </p:nvSpPr>
        <p:spPr>
          <a:xfrm>
            <a:off x="389715" y="218610"/>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0" name="Google Shape;580;g2661e6539b9_0_523"/>
          <p:cNvSpPr/>
          <p:nvPr/>
        </p:nvSpPr>
        <p:spPr>
          <a:xfrm>
            <a:off x="-1109767" y="120366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1" name="Google Shape;581;g2661e6539b9_0_523"/>
          <p:cNvSpPr/>
          <p:nvPr/>
        </p:nvSpPr>
        <p:spPr>
          <a:xfrm>
            <a:off x="9759367" y="24845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2" name="Google Shape;582;g2661e6539b9_0_523"/>
          <p:cNvSpPr/>
          <p:nvPr/>
        </p:nvSpPr>
        <p:spPr>
          <a:xfrm>
            <a:off x="4126715" y="6516143"/>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3" name="Google Shape;583;g2661e6539b9_0_523"/>
          <p:cNvSpPr/>
          <p:nvPr/>
        </p:nvSpPr>
        <p:spPr>
          <a:xfrm>
            <a:off x="9983967" y="613865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4" name="Google Shape;584;g2661e6539b9_0_523"/>
          <p:cNvSpPr/>
          <p:nvPr/>
        </p:nvSpPr>
        <p:spPr>
          <a:xfrm>
            <a:off x="-802000" y="4748283"/>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585" name="Shape 585"/>
        <p:cNvGrpSpPr/>
        <p:nvPr/>
      </p:nvGrpSpPr>
      <p:grpSpPr>
        <a:xfrm>
          <a:off x="0" y="0"/>
          <a:ext cx="0" cy="0"/>
          <a:chOff x="0" y="0"/>
          <a:chExt cx="0" cy="0"/>
        </a:xfrm>
      </p:grpSpPr>
      <p:pic>
        <p:nvPicPr>
          <p:cNvPr id="586" name="Google Shape;586;g2661e6539b9_0_535"/>
          <p:cNvPicPr preferRelativeResize="0"/>
          <p:nvPr/>
        </p:nvPicPr>
        <p:blipFill rotWithShape="1">
          <a:blip r:embed="rId2">
            <a:alphaModFix amt="38000"/>
          </a:blip>
          <a:srcRect b="0" l="0" r="0" t="61606"/>
          <a:stretch/>
        </p:blipFill>
        <p:spPr>
          <a:xfrm>
            <a:off x="0" y="-1"/>
            <a:ext cx="12192000" cy="6957500"/>
          </a:xfrm>
          <a:prstGeom prst="rect">
            <a:avLst/>
          </a:prstGeom>
          <a:noFill/>
          <a:ln>
            <a:noFill/>
          </a:ln>
        </p:spPr>
      </p:pic>
      <p:sp>
        <p:nvSpPr>
          <p:cNvPr id="587" name="Google Shape;587;g2661e6539b9_0_535"/>
          <p:cNvSpPr txBox="1"/>
          <p:nvPr>
            <p:ph idx="1" type="subTitle"/>
          </p:nvPr>
        </p:nvSpPr>
        <p:spPr>
          <a:xfrm>
            <a:off x="1443617" y="3623500"/>
            <a:ext cx="4431600" cy="4944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3300"/>
              <a:buFont typeface="Bebas Neue"/>
              <a:buNone/>
              <a:defRPr sz="2700">
                <a:solidFill>
                  <a:schemeClr val="dk2"/>
                </a:solidFill>
                <a:latin typeface="Fondamento"/>
                <a:ea typeface="Fondamento"/>
                <a:cs typeface="Fondamento"/>
                <a:sym typeface="Fondamento"/>
              </a:defRPr>
            </a:lvl1pPr>
            <a:lvl2pPr lvl="1" rtl="0" algn="ctr">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rtl="0" algn="ctr">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rtl="0" algn="ctr">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rtl="0" algn="ctr">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rtl="0" algn="ctr">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rtl="0" algn="ctr">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rtl="0" algn="ctr">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rtl="0" algn="ctr">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p:txBody>
      </p:sp>
      <p:sp>
        <p:nvSpPr>
          <p:cNvPr id="588" name="Google Shape;588;g2661e6539b9_0_535"/>
          <p:cNvSpPr txBox="1"/>
          <p:nvPr>
            <p:ph idx="2" type="subTitle"/>
          </p:nvPr>
        </p:nvSpPr>
        <p:spPr>
          <a:xfrm>
            <a:off x="6316783" y="3623500"/>
            <a:ext cx="4431600" cy="4944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3300"/>
              <a:buFont typeface="Bebas Neue"/>
              <a:buNone/>
              <a:defRPr sz="2700">
                <a:solidFill>
                  <a:schemeClr val="dk2"/>
                </a:solidFill>
                <a:latin typeface="Fondamento"/>
                <a:ea typeface="Fondamento"/>
                <a:cs typeface="Fondamento"/>
                <a:sym typeface="Fondamento"/>
              </a:defRPr>
            </a:lvl1pPr>
            <a:lvl2pPr lvl="1" rtl="0" algn="ctr">
              <a:lnSpc>
                <a:spcPct val="100000"/>
              </a:lnSpc>
              <a:spcBef>
                <a:spcPts val="0"/>
              </a:spcBef>
              <a:spcAft>
                <a:spcPts val="0"/>
              </a:spcAft>
              <a:buSzPts val="3300"/>
              <a:buFont typeface="Bebas Neue"/>
              <a:buNone/>
              <a:defRPr sz="3300">
                <a:latin typeface="Bebas Neue"/>
                <a:ea typeface="Bebas Neue"/>
                <a:cs typeface="Bebas Neue"/>
                <a:sym typeface="Bebas Neue"/>
              </a:defRPr>
            </a:lvl2pPr>
            <a:lvl3pPr lvl="2" rtl="0" algn="ctr">
              <a:lnSpc>
                <a:spcPct val="100000"/>
              </a:lnSpc>
              <a:spcBef>
                <a:spcPts val="0"/>
              </a:spcBef>
              <a:spcAft>
                <a:spcPts val="0"/>
              </a:spcAft>
              <a:buSzPts val="3300"/>
              <a:buFont typeface="Bebas Neue"/>
              <a:buNone/>
              <a:defRPr sz="3300">
                <a:latin typeface="Bebas Neue"/>
                <a:ea typeface="Bebas Neue"/>
                <a:cs typeface="Bebas Neue"/>
                <a:sym typeface="Bebas Neue"/>
              </a:defRPr>
            </a:lvl3pPr>
            <a:lvl4pPr lvl="3" rtl="0" algn="ctr">
              <a:lnSpc>
                <a:spcPct val="100000"/>
              </a:lnSpc>
              <a:spcBef>
                <a:spcPts val="0"/>
              </a:spcBef>
              <a:spcAft>
                <a:spcPts val="0"/>
              </a:spcAft>
              <a:buSzPts val="3300"/>
              <a:buFont typeface="Bebas Neue"/>
              <a:buNone/>
              <a:defRPr sz="3300">
                <a:latin typeface="Bebas Neue"/>
                <a:ea typeface="Bebas Neue"/>
                <a:cs typeface="Bebas Neue"/>
                <a:sym typeface="Bebas Neue"/>
              </a:defRPr>
            </a:lvl4pPr>
            <a:lvl5pPr lvl="4" rtl="0" algn="ctr">
              <a:lnSpc>
                <a:spcPct val="100000"/>
              </a:lnSpc>
              <a:spcBef>
                <a:spcPts val="0"/>
              </a:spcBef>
              <a:spcAft>
                <a:spcPts val="0"/>
              </a:spcAft>
              <a:buSzPts val="3300"/>
              <a:buFont typeface="Bebas Neue"/>
              <a:buNone/>
              <a:defRPr sz="3300">
                <a:latin typeface="Bebas Neue"/>
                <a:ea typeface="Bebas Neue"/>
                <a:cs typeface="Bebas Neue"/>
                <a:sym typeface="Bebas Neue"/>
              </a:defRPr>
            </a:lvl5pPr>
            <a:lvl6pPr lvl="5" rtl="0" algn="ctr">
              <a:lnSpc>
                <a:spcPct val="100000"/>
              </a:lnSpc>
              <a:spcBef>
                <a:spcPts val="0"/>
              </a:spcBef>
              <a:spcAft>
                <a:spcPts val="0"/>
              </a:spcAft>
              <a:buSzPts val="3300"/>
              <a:buFont typeface="Bebas Neue"/>
              <a:buNone/>
              <a:defRPr sz="3300">
                <a:latin typeface="Bebas Neue"/>
                <a:ea typeface="Bebas Neue"/>
                <a:cs typeface="Bebas Neue"/>
                <a:sym typeface="Bebas Neue"/>
              </a:defRPr>
            </a:lvl6pPr>
            <a:lvl7pPr lvl="6" rtl="0" algn="ctr">
              <a:lnSpc>
                <a:spcPct val="100000"/>
              </a:lnSpc>
              <a:spcBef>
                <a:spcPts val="0"/>
              </a:spcBef>
              <a:spcAft>
                <a:spcPts val="0"/>
              </a:spcAft>
              <a:buSzPts val="3300"/>
              <a:buFont typeface="Bebas Neue"/>
              <a:buNone/>
              <a:defRPr sz="3300">
                <a:latin typeface="Bebas Neue"/>
                <a:ea typeface="Bebas Neue"/>
                <a:cs typeface="Bebas Neue"/>
                <a:sym typeface="Bebas Neue"/>
              </a:defRPr>
            </a:lvl7pPr>
            <a:lvl8pPr lvl="7" rtl="0" algn="ctr">
              <a:lnSpc>
                <a:spcPct val="100000"/>
              </a:lnSpc>
              <a:spcBef>
                <a:spcPts val="0"/>
              </a:spcBef>
              <a:spcAft>
                <a:spcPts val="0"/>
              </a:spcAft>
              <a:buSzPts val="3300"/>
              <a:buFont typeface="Bebas Neue"/>
              <a:buNone/>
              <a:defRPr sz="3300">
                <a:latin typeface="Bebas Neue"/>
                <a:ea typeface="Bebas Neue"/>
                <a:cs typeface="Bebas Neue"/>
                <a:sym typeface="Bebas Neue"/>
              </a:defRPr>
            </a:lvl8pPr>
            <a:lvl9pPr lvl="8" rtl="0" algn="ctr">
              <a:lnSpc>
                <a:spcPct val="100000"/>
              </a:lnSpc>
              <a:spcBef>
                <a:spcPts val="0"/>
              </a:spcBef>
              <a:spcAft>
                <a:spcPts val="0"/>
              </a:spcAft>
              <a:buSzPts val="3300"/>
              <a:buFont typeface="Bebas Neue"/>
              <a:buNone/>
              <a:defRPr sz="3300">
                <a:latin typeface="Bebas Neue"/>
                <a:ea typeface="Bebas Neue"/>
                <a:cs typeface="Bebas Neue"/>
                <a:sym typeface="Bebas Neue"/>
              </a:defRPr>
            </a:lvl9pPr>
          </a:lstStyle>
          <a:p/>
        </p:txBody>
      </p:sp>
      <p:sp>
        <p:nvSpPr>
          <p:cNvPr id="589" name="Google Shape;589;g2661e6539b9_0_535"/>
          <p:cNvSpPr txBox="1"/>
          <p:nvPr>
            <p:ph idx="3" type="subTitle"/>
          </p:nvPr>
        </p:nvSpPr>
        <p:spPr>
          <a:xfrm>
            <a:off x="1443617" y="4117800"/>
            <a:ext cx="4431600" cy="10836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a:solidFill>
                  <a:schemeClr val="dk2"/>
                </a:solidFill>
              </a:defRPr>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590" name="Google Shape;590;g2661e6539b9_0_535"/>
          <p:cNvSpPr txBox="1"/>
          <p:nvPr>
            <p:ph idx="4" type="subTitle"/>
          </p:nvPr>
        </p:nvSpPr>
        <p:spPr>
          <a:xfrm>
            <a:off x="6316783" y="4117800"/>
            <a:ext cx="4431600" cy="10836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a:solidFill>
                  <a:schemeClr val="dk2"/>
                </a:solidFill>
              </a:defRPr>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cxnSp>
        <p:nvCxnSpPr>
          <p:cNvPr id="591" name="Google Shape;591;g2661e6539b9_0_535"/>
          <p:cNvCxnSpPr/>
          <p:nvPr/>
        </p:nvCxnSpPr>
        <p:spPr>
          <a:xfrm>
            <a:off x="3553200" y="1301400"/>
            <a:ext cx="5085600" cy="0"/>
          </a:xfrm>
          <a:prstGeom prst="straightConnector1">
            <a:avLst/>
          </a:prstGeom>
          <a:noFill/>
          <a:ln cap="flat" cmpd="sng" w="19050">
            <a:solidFill>
              <a:schemeClr val="dk1"/>
            </a:solidFill>
            <a:prstDash val="solid"/>
            <a:round/>
            <a:headEnd len="med" w="med" type="none"/>
            <a:tailEnd len="med" w="med" type="none"/>
          </a:ln>
        </p:spPr>
      </p:cxnSp>
      <p:sp>
        <p:nvSpPr>
          <p:cNvPr id="592" name="Google Shape;592;g2661e6539b9_0_535"/>
          <p:cNvSpPr txBox="1"/>
          <p:nvPr>
            <p:ph type="title"/>
          </p:nvPr>
        </p:nvSpPr>
        <p:spPr>
          <a:xfrm>
            <a:off x="960000" y="593367"/>
            <a:ext cx="10272000" cy="763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593" name="Google Shape;593;g2661e6539b9_0_535"/>
          <p:cNvSpPr/>
          <p:nvPr/>
        </p:nvSpPr>
        <p:spPr>
          <a:xfrm>
            <a:off x="9485274" y="6308550"/>
            <a:ext cx="1867652" cy="195551"/>
          </a:xfrm>
          <a:custGeom>
            <a:rect b="b" l="l" r="r" t="t"/>
            <a:pathLst>
              <a:path extrusionOk="0" h="2869" w="27401">
                <a:moveTo>
                  <a:pt x="10430" y="1"/>
                </a:moveTo>
                <a:cubicBezTo>
                  <a:pt x="6894" y="1"/>
                  <a:pt x="3886" y="76"/>
                  <a:pt x="4874" y="355"/>
                </a:cubicBezTo>
                <a:cubicBezTo>
                  <a:pt x="7009" y="948"/>
                  <a:pt x="10883" y="473"/>
                  <a:pt x="11594" y="1198"/>
                </a:cubicBezTo>
                <a:cubicBezTo>
                  <a:pt x="12293" y="1923"/>
                  <a:pt x="1580" y="1080"/>
                  <a:pt x="433" y="2279"/>
                </a:cubicBezTo>
                <a:cubicBezTo>
                  <a:pt x="0" y="2742"/>
                  <a:pt x="3221" y="2869"/>
                  <a:pt x="7495" y="2869"/>
                </a:cubicBezTo>
                <a:cubicBezTo>
                  <a:pt x="12629" y="2869"/>
                  <a:pt x="19281" y="2686"/>
                  <a:pt x="22939" y="2686"/>
                </a:cubicBezTo>
                <a:cubicBezTo>
                  <a:pt x="24201" y="2686"/>
                  <a:pt x="25107" y="2708"/>
                  <a:pt x="25470" y="2766"/>
                </a:cubicBezTo>
                <a:cubicBezTo>
                  <a:pt x="25678" y="2798"/>
                  <a:pt x="25854" y="2813"/>
                  <a:pt x="25998" y="2813"/>
                </a:cubicBezTo>
                <a:cubicBezTo>
                  <a:pt x="27401" y="2813"/>
                  <a:pt x="25884" y="1443"/>
                  <a:pt x="22053" y="1443"/>
                </a:cubicBezTo>
                <a:cubicBezTo>
                  <a:pt x="21912" y="1443"/>
                  <a:pt x="21769" y="1445"/>
                  <a:pt x="21622" y="1448"/>
                </a:cubicBezTo>
                <a:cubicBezTo>
                  <a:pt x="21169" y="1459"/>
                  <a:pt x="20736" y="1464"/>
                  <a:pt x="20325" y="1464"/>
                </a:cubicBezTo>
                <a:cubicBezTo>
                  <a:pt x="16578" y="1464"/>
                  <a:pt x="14707" y="1068"/>
                  <a:pt x="16892" y="961"/>
                </a:cubicBezTo>
                <a:cubicBezTo>
                  <a:pt x="19329" y="816"/>
                  <a:pt x="23915" y="948"/>
                  <a:pt x="19461" y="104"/>
                </a:cubicBezTo>
                <a:cubicBezTo>
                  <a:pt x="19461" y="104"/>
                  <a:pt x="14581" y="1"/>
                  <a:pt x="10430" y="1"/>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4" name="Google Shape;594;g2661e6539b9_0_535"/>
          <p:cNvSpPr/>
          <p:nvPr/>
        </p:nvSpPr>
        <p:spPr>
          <a:xfrm>
            <a:off x="784081" y="6064426"/>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5" name="Google Shape;595;g2661e6539b9_0_535"/>
          <p:cNvSpPr/>
          <p:nvPr/>
        </p:nvSpPr>
        <p:spPr>
          <a:xfrm>
            <a:off x="-413367" y="52385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6" name="Google Shape;596;g2661e6539b9_0_535"/>
          <p:cNvSpPr/>
          <p:nvPr/>
        </p:nvSpPr>
        <p:spPr>
          <a:xfrm>
            <a:off x="9693100" y="397883"/>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7" name="Google Shape;597;g2661e6539b9_0_535"/>
          <p:cNvSpPr/>
          <p:nvPr/>
        </p:nvSpPr>
        <p:spPr>
          <a:xfrm>
            <a:off x="11118600" y="333126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8" name="Google Shape;598;g2661e6539b9_0_535"/>
          <p:cNvSpPr/>
          <p:nvPr/>
        </p:nvSpPr>
        <p:spPr>
          <a:xfrm>
            <a:off x="-818133" y="2956833"/>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8" name="Shape 108"/>
        <p:cNvGrpSpPr/>
        <p:nvPr/>
      </p:nvGrpSpPr>
      <p:grpSpPr>
        <a:xfrm>
          <a:off x="0" y="0"/>
          <a:ext cx="0" cy="0"/>
          <a:chOff x="0" y="0"/>
          <a:chExt cx="0" cy="0"/>
        </a:xfrm>
      </p:grpSpPr>
      <p:sp>
        <p:nvSpPr>
          <p:cNvPr id="109" name="Google Shape;109;p16"/>
          <p:cNvSpPr txBox="1"/>
          <p:nvPr>
            <p:ph idx="10" type="dt"/>
          </p:nvPr>
        </p:nvSpPr>
        <p:spPr>
          <a:xfrm>
            <a:off x="173736" y="6382512"/>
            <a:ext cx="284590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6"/>
          <p:cNvSpPr txBox="1"/>
          <p:nvPr>
            <p:ph idx="11" type="ftr"/>
          </p:nvPr>
        </p:nvSpPr>
        <p:spPr>
          <a:xfrm rot="5400000">
            <a:off x="-1754871" y="2093199"/>
            <a:ext cx="4157472" cy="41608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16"/>
          <p:cNvSpPr txBox="1"/>
          <p:nvPr>
            <p:ph idx="12" type="sldNum"/>
          </p:nvPr>
        </p:nvSpPr>
        <p:spPr>
          <a:xfrm>
            <a:off x="11457919" y="6382512"/>
            <a:ext cx="50099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599" name="Shape 599"/>
        <p:cNvGrpSpPr/>
        <p:nvPr/>
      </p:nvGrpSpPr>
      <p:grpSpPr>
        <a:xfrm>
          <a:off x="0" y="0"/>
          <a:ext cx="0" cy="0"/>
          <a:chOff x="0" y="0"/>
          <a:chExt cx="0" cy="0"/>
        </a:xfrm>
      </p:grpSpPr>
      <p:pic>
        <p:nvPicPr>
          <p:cNvPr id="600" name="Google Shape;600;g2661e6539b9_0_549"/>
          <p:cNvPicPr preferRelativeResize="0"/>
          <p:nvPr/>
        </p:nvPicPr>
        <p:blipFill rotWithShape="1">
          <a:blip r:embed="rId2">
            <a:alphaModFix amt="38000"/>
          </a:blip>
          <a:srcRect b="0" l="0" r="0" t="61606"/>
          <a:stretch/>
        </p:blipFill>
        <p:spPr>
          <a:xfrm>
            <a:off x="0" y="-1"/>
            <a:ext cx="12192000" cy="6957500"/>
          </a:xfrm>
          <a:prstGeom prst="rect">
            <a:avLst/>
          </a:prstGeom>
          <a:noFill/>
          <a:ln>
            <a:noFill/>
          </a:ln>
        </p:spPr>
      </p:pic>
      <p:sp>
        <p:nvSpPr>
          <p:cNvPr id="601" name="Google Shape;601;g2661e6539b9_0_549"/>
          <p:cNvSpPr txBox="1"/>
          <p:nvPr>
            <p:ph type="title"/>
          </p:nvPr>
        </p:nvSpPr>
        <p:spPr>
          <a:xfrm>
            <a:off x="960000" y="593367"/>
            <a:ext cx="10272000" cy="763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cxnSp>
        <p:nvCxnSpPr>
          <p:cNvPr id="602" name="Google Shape;602;g2661e6539b9_0_549"/>
          <p:cNvCxnSpPr/>
          <p:nvPr/>
        </p:nvCxnSpPr>
        <p:spPr>
          <a:xfrm>
            <a:off x="3553200" y="1301400"/>
            <a:ext cx="5085600" cy="0"/>
          </a:xfrm>
          <a:prstGeom prst="straightConnector1">
            <a:avLst/>
          </a:prstGeom>
          <a:noFill/>
          <a:ln cap="flat" cmpd="sng" w="19050">
            <a:solidFill>
              <a:schemeClr val="dk1"/>
            </a:solidFill>
            <a:prstDash val="solid"/>
            <a:round/>
            <a:headEnd len="med" w="med" type="none"/>
            <a:tailEnd len="med" w="med" type="none"/>
          </a:ln>
        </p:spPr>
      </p:cxnSp>
      <p:sp>
        <p:nvSpPr>
          <p:cNvPr id="603" name="Google Shape;603;g2661e6539b9_0_549"/>
          <p:cNvSpPr/>
          <p:nvPr/>
        </p:nvSpPr>
        <p:spPr>
          <a:xfrm>
            <a:off x="5577840" y="6376950"/>
            <a:ext cx="1867652" cy="195551"/>
          </a:xfrm>
          <a:custGeom>
            <a:rect b="b" l="l" r="r" t="t"/>
            <a:pathLst>
              <a:path extrusionOk="0" h="2869" w="27401">
                <a:moveTo>
                  <a:pt x="10430" y="1"/>
                </a:moveTo>
                <a:cubicBezTo>
                  <a:pt x="6894" y="1"/>
                  <a:pt x="3886" y="76"/>
                  <a:pt x="4874" y="355"/>
                </a:cubicBezTo>
                <a:cubicBezTo>
                  <a:pt x="7009" y="948"/>
                  <a:pt x="10883" y="473"/>
                  <a:pt x="11594" y="1198"/>
                </a:cubicBezTo>
                <a:cubicBezTo>
                  <a:pt x="12293" y="1923"/>
                  <a:pt x="1580" y="1080"/>
                  <a:pt x="433" y="2279"/>
                </a:cubicBezTo>
                <a:cubicBezTo>
                  <a:pt x="0" y="2742"/>
                  <a:pt x="3221" y="2869"/>
                  <a:pt x="7495" y="2869"/>
                </a:cubicBezTo>
                <a:cubicBezTo>
                  <a:pt x="12629" y="2869"/>
                  <a:pt x="19281" y="2686"/>
                  <a:pt x="22939" y="2686"/>
                </a:cubicBezTo>
                <a:cubicBezTo>
                  <a:pt x="24201" y="2686"/>
                  <a:pt x="25107" y="2708"/>
                  <a:pt x="25470" y="2766"/>
                </a:cubicBezTo>
                <a:cubicBezTo>
                  <a:pt x="25678" y="2798"/>
                  <a:pt x="25854" y="2813"/>
                  <a:pt x="25998" y="2813"/>
                </a:cubicBezTo>
                <a:cubicBezTo>
                  <a:pt x="27401" y="2813"/>
                  <a:pt x="25884" y="1443"/>
                  <a:pt x="22053" y="1443"/>
                </a:cubicBezTo>
                <a:cubicBezTo>
                  <a:pt x="21912" y="1443"/>
                  <a:pt x="21769" y="1445"/>
                  <a:pt x="21622" y="1448"/>
                </a:cubicBezTo>
                <a:cubicBezTo>
                  <a:pt x="21169" y="1459"/>
                  <a:pt x="20736" y="1464"/>
                  <a:pt x="20325" y="1464"/>
                </a:cubicBezTo>
                <a:cubicBezTo>
                  <a:pt x="16578" y="1464"/>
                  <a:pt x="14707" y="1068"/>
                  <a:pt x="16892" y="961"/>
                </a:cubicBezTo>
                <a:cubicBezTo>
                  <a:pt x="19329" y="816"/>
                  <a:pt x="23915" y="948"/>
                  <a:pt x="19461" y="104"/>
                </a:cubicBezTo>
                <a:cubicBezTo>
                  <a:pt x="19461" y="104"/>
                  <a:pt x="14581" y="1"/>
                  <a:pt x="10430" y="1"/>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4" name="Google Shape;604;g2661e6539b9_0_549"/>
          <p:cNvSpPr/>
          <p:nvPr/>
        </p:nvSpPr>
        <p:spPr>
          <a:xfrm>
            <a:off x="-403919" y="6260660"/>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5" name="Google Shape;605;g2661e6539b9_0_549"/>
          <p:cNvSpPr/>
          <p:nvPr/>
        </p:nvSpPr>
        <p:spPr>
          <a:xfrm>
            <a:off x="0" y="4169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6" name="Google Shape;606;g2661e6539b9_0_549"/>
          <p:cNvSpPr/>
          <p:nvPr/>
        </p:nvSpPr>
        <p:spPr>
          <a:xfrm>
            <a:off x="9291967" y="4169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7" name="Google Shape;607;g2661e6539b9_0_549"/>
          <p:cNvSpPr/>
          <p:nvPr/>
        </p:nvSpPr>
        <p:spPr>
          <a:xfrm>
            <a:off x="11159867" y="34574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8" name="Google Shape;608;g2661e6539b9_0_549"/>
          <p:cNvSpPr/>
          <p:nvPr/>
        </p:nvSpPr>
        <p:spPr>
          <a:xfrm>
            <a:off x="-1592933" y="34574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609" name="Shape 609"/>
        <p:cNvGrpSpPr/>
        <p:nvPr/>
      </p:nvGrpSpPr>
      <p:grpSpPr>
        <a:xfrm>
          <a:off x="0" y="0"/>
          <a:ext cx="0" cy="0"/>
          <a:chOff x="0" y="0"/>
          <a:chExt cx="0" cy="0"/>
        </a:xfrm>
      </p:grpSpPr>
      <p:pic>
        <p:nvPicPr>
          <p:cNvPr id="610" name="Google Shape;610;g2661e6539b9_0_559"/>
          <p:cNvPicPr preferRelativeResize="0"/>
          <p:nvPr/>
        </p:nvPicPr>
        <p:blipFill rotWithShape="1">
          <a:blip r:embed="rId2">
            <a:alphaModFix amt="38000"/>
          </a:blip>
          <a:srcRect b="0" l="0" r="0" t="61606"/>
          <a:stretch/>
        </p:blipFill>
        <p:spPr>
          <a:xfrm>
            <a:off x="0" y="-1"/>
            <a:ext cx="12192000" cy="6957500"/>
          </a:xfrm>
          <a:prstGeom prst="rect">
            <a:avLst/>
          </a:prstGeom>
          <a:noFill/>
          <a:ln>
            <a:noFill/>
          </a:ln>
        </p:spPr>
      </p:pic>
      <p:sp>
        <p:nvSpPr>
          <p:cNvPr id="611" name="Google Shape;611;g2661e6539b9_0_559"/>
          <p:cNvSpPr txBox="1"/>
          <p:nvPr>
            <p:ph type="title"/>
          </p:nvPr>
        </p:nvSpPr>
        <p:spPr>
          <a:xfrm>
            <a:off x="960000" y="593367"/>
            <a:ext cx="10272000" cy="763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4000"/>
              <a:buNone/>
              <a:defRPr>
                <a:solidFill>
                  <a:schemeClr val="dk2"/>
                </a:solidFill>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612" name="Google Shape;612;g2661e6539b9_0_559"/>
          <p:cNvSpPr txBox="1"/>
          <p:nvPr>
            <p:ph idx="1" type="body"/>
          </p:nvPr>
        </p:nvSpPr>
        <p:spPr>
          <a:xfrm>
            <a:off x="964400" y="2042167"/>
            <a:ext cx="5353500" cy="3479700"/>
          </a:xfrm>
          <a:prstGeom prst="rect">
            <a:avLst/>
          </a:prstGeom>
        </p:spPr>
        <p:txBody>
          <a:bodyPr anchorCtr="0" anchor="t" bIns="121900" lIns="121900" spcFirstLastPara="1" rIns="121900" wrap="square" tIns="121900">
            <a:noAutofit/>
          </a:bodyPr>
          <a:lstStyle>
            <a:lvl1pPr indent="-349250" lvl="0" marL="457200" rtl="0">
              <a:lnSpc>
                <a:spcPct val="115000"/>
              </a:lnSpc>
              <a:spcBef>
                <a:spcPts val="0"/>
              </a:spcBef>
              <a:spcAft>
                <a:spcPts val="0"/>
              </a:spcAft>
              <a:buClr>
                <a:srgbClr val="434343"/>
              </a:buClr>
              <a:buSzPts val="1900"/>
              <a:buChar char="●"/>
              <a:defRPr sz="1900">
                <a:solidFill>
                  <a:srgbClr val="434343"/>
                </a:solidFill>
              </a:defRPr>
            </a:lvl1pPr>
            <a:lvl2pPr indent="-349250" lvl="1" marL="914400" rtl="0">
              <a:lnSpc>
                <a:spcPct val="115000"/>
              </a:lnSpc>
              <a:spcBef>
                <a:spcPts val="0"/>
              </a:spcBef>
              <a:spcAft>
                <a:spcPts val="0"/>
              </a:spcAft>
              <a:buClr>
                <a:srgbClr val="434343"/>
              </a:buClr>
              <a:buSzPts val="1900"/>
              <a:buChar char="○"/>
              <a:defRPr>
                <a:solidFill>
                  <a:srgbClr val="434343"/>
                </a:solidFill>
              </a:defRPr>
            </a:lvl2pPr>
            <a:lvl3pPr indent="-349250" lvl="2" marL="1371600" rtl="0">
              <a:lnSpc>
                <a:spcPct val="115000"/>
              </a:lnSpc>
              <a:spcBef>
                <a:spcPts val="0"/>
              </a:spcBef>
              <a:spcAft>
                <a:spcPts val="0"/>
              </a:spcAft>
              <a:buClr>
                <a:srgbClr val="434343"/>
              </a:buClr>
              <a:buSzPts val="1900"/>
              <a:buChar char="■"/>
              <a:defRPr>
                <a:solidFill>
                  <a:srgbClr val="434343"/>
                </a:solidFill>
              </a:defRPr>
            </a:lvl3pPr>
            <a:lvl4pPr indent="-349250" lvl="3" marL="1828800" rtl="0">
              <a:lnSpc>
                <a:spcPct val="115000"/>
              </a:lnSpc>
              <a:spcBef>
                <a:spcPts val="0"/>
              </a:spcBef>
              <a:spcAft>
                <a:spcPts val="0"/>
              </a:spcAft>
              <a:buClr>
                <a:srgbClr val="434343"/>
              </a:buClr>
              <a:buSzPts val="1900"/>
              <a:buChar char="●"/>
              <a:defRPr>
                <a:solidFill>
                  <a:srgbClr val="434343"/>
                </a:solidFill>
              </a:defRPr>
            </a:lvl4pPr>
            <a:lvl5pPr indent="-349250" lvl="4" marL="2286000" rtl="0">
              <a:lnSpc>
                <a:spcPct val="115000"/>
              </a:lnSpc>
              <a:spcBef>
                <a:spcPts val="0"/>
              </a:spcBef>
              <a:spcAft>
                <a:spcPts val="0"/>
              </a:spcAft>
              <a:buClr>
                <a:srgbClr val="434343"/>
              </a:buClr>
              <a:buSzPts val="1900"/>
              <a:buChar char="○"/>
              <a:defRPr>
                <a:solidFill>
                  <a:srgbClr val="434343"/>
                </a:solidFill>
              </a:defRPr>
            </a:lvl5pPr>
            <a:lvl6pPr indent="-349250" lvl="5" marL="2743200" rtl="0">
              <a:lnSpc>
                <a:spcPct val="115000"/>
              </a:lnSpc>
              <a:spcBef>
                <a:spcPts val="0"/>
              </a:spcBef>
              <a:spcAft>
                <a:spcPts val="0"/>
              </a:spcAft>
              <a:buClr>
                <a:srgbClr val="434343"/>
              </a:buClr>
              <a:buSzPts val="1900"/>
              <a:buChar char="■"/>
              <a:defRPr>
                <a:solidFill>
                  <a:srgbClr val="434343"/>
                </a:solidFill>
              </a:defRPr>
            </a:lvl6pPr>
            <a:lvl7pPr indent="-349250" lvl="6" marL="3200400" rtl="0">
              <a:lnSpc>
                <a:spcPct val="115000"/>
              </a:lnSpc>
              <a:spcBef>
                <a:spcPts val="0"/>
              </a:spcBef>
              <a:spcAft>
                <a:spcPts val="0"/>
              </a:spcAft>
              <a:buClr>
                <a:srgbClr val="434343"/>
              </a:buClr>
              <a:buSzPts val="1900"/>
              <a:buChar char="●"/>
              <a:defRPr>
                <a:solidFill>
                  <a:srgbClr val="434343"/>
                </a:solidFill>
              </a:defRPr>
            </a:lvl7pPr>
            <a:lvl8pPr indent="-349250" lvl="7" marL="3657600" rtl="0">
              <a:lnSpc>
                <a:spcPct val="115000"/>
              </a:lnSpc>
              <a:spcBef>
                <a:spcPts val="0"/>
              </a:spcBef>
              <a:spcAft>
                <a:spcPts val="0"/>
              </a:spcAft>
              <a:buClr>
                <a:srgbClr val="434343"/>
              </a:buClr>
              <a:buSzPts val="1900"/>
              <a:buChar char="○"/>
              <a:defRPr>
                <a:solidFill>
                  <a:srgbClr val="434343"/>
                </a:solidFill>
              </a:defRPr>
            </a:lvl8pPr>
            <a:lvl9pPr indent="-349250" lvl="8" marL="4114800" rtl="0">
              <a:lnSpc>
                <a:spcPct val="115000"/>
              </a:lnSpc>
              <a:spcBef>
                <a:spcPts val="0"/>
              </a:spcBef>
              <a:spcAft>
                <a:spcPts val="0"/>
              </a:spcAft>
              <a:buClr>
                <a:srgbClr val="434343"/>
              </a:buClr>
              <a:buSzPts val="1900"/>
              <a:buChar char="■"/>
              <a:defRPr>
                <a:solidFill>
                  <a:srgbClr val="434343"/>
                </a:solidFill>
              </a:defRPr>
            </a:lvl9pPr>
          </a:lstStyle>
          <a:p/>
        </p:txBody>
      </p:sp>
      <p:cxnSp>
        <p:nvCxnSpPr>
          <p:cNvPr id="613" name="Google Shape;613;g2661e6539b9_0_559"/>
          <p:cNvCxnSpPr/>
          <p:nvPr/>
        </p:nvCxnSpPr>
        <p:spPr>
          <a:xfrm>
            <a:off x="3553200" y="1301400"/>
            <a:ext cx="5085600" cy="0"/>
          </a:xfrm>
          <a:prstGeom prst="straightConnector1">
            <a:avLst/>
          </a:prstGeom>
          <a:noFill/>
          <a:ln cap="flat" cmpd="sng" w="19050">
            <a:solidFill>
              <a:schemeClr val="dk1"/>
            </a:solidFill>
            <a:prstDash val="solid"/>
            <a:round/>
            <a:headEnd len="med" w="med" type="none"/>
            <a:tailEnd len="med" w="med" type="none"/>
          </a:ln>
        </p:spPr>
      </p:cxnSp>
      <p:sp>
        <p:nvSpPr>
          <p:cNvPr id="614" name="Google Shape;614;g2661e6539b9_0_559"/>
          <p:cNvSpPr/>
          <p:nvPr/>
        </p:nvSpPr>
        <p:spPr>
          <a:xfrm>
            <a:off x="11553740" y="4315017"/>
            <a:ext cx="1867652" cy="195551"/>
          </a:xfrm>
          <a:custGeom>
            <a:rect b="b" l="l" r="r" t="t"/>
            <a:pathLst>
              <a:path extrusionOk="0" h="2869" w="27401">
                <a:moveTo>
                  <a:pt x="10430" y="1"/>
                </a:moveTo>
                <a:cubicBezTo>
                  <a:pt x="6894" y="1"/>
                  <a:pt x="3886" y="76"/>
                  <a:pt x="4874" y="355"/>
                </a:cubicBezTo>
                <a:cubicBezTo>
                  <a:pt x="7009" y="948"/>
                  <a:pt x="10883" y="473"/>
                  <a:pt x="11594" y="1198"/>
                </a:cubicBezTo>
                <a:cubicBezTo>
                  <a:pt x="12293" y="1923"/>
                  <a:pt x="1580" y="1080"/>
                  <a:pt x="433" y="2279"/>
                </a:cubicBezTo>
                <a:cubicBezTo>
                  <a:pt x="0" y="2742"/>
                  <a:pt x="3221" y="2869"/>
                  <a:pt x="7495" y="2869"/>
                </a:cubicBezTo>
                <a:cubicBezTo>
                  <a:pt x="12629" y="2869"/>
                  <a:pt x="19281" y="2686"/>
                  <a:pt x="22939" y="2686"/>
                </a:cubicBezTo>
                <a:cubicBezTo>
                  <a:pt x="24201" y="2686"/>
                  <a:pt x="25107" y="2708"/>
                  <a:pt x="25470" y="2766"/>
                </a:cubicBezTo>
                <a:cubicBezTo>
                  <a:pt x="25678" y="2798"/>
                  <a:pt x="25854" y="2813"/>
                  <a:pt x="25998" y="2813"/>
                </a:cubicBezTo>
                <a:cubicBezTo>
                  <a:pt x="27401" y="2813"/>
                  <a:pt x="25884" y="1443"/>
                  <a:pt x="22053" y="1443"/>
                </a:cubicBezTo>
                <a:cubicBezTo>
                  <a:pt x="21912" y="1443"/>
                  <a:pt x="21769" y="1445"/>
                  <a:pt x="21622" y="1448"/>
                </a:cubicBezTo>
                <a:cubicBezTo>
                  <a:pt x="21169" y="1459"/>
                  <a:pt x="20736" y="1464"/>
                  <a:pt x="20325" y="1464"/>
                </a:cubicBezTo>
                <a:cubicBezTo>
                  <a:pt x="16578" y="1464"/>
                  <a:pt x="14707" y="1068"/>
                  <a:pt x="16892" y="961"/>
                </a:cubicBezTo>
                <a:cubicBezTo>
                  <a:pt x="19329" y="816"/>
                  <a:pt x="23915" y="948"/>
                  <a:pt x="19461" y="104"/>
                </a:cubicBezTo>
                <a:cubicBezTo>
                  <a:pt x="19461" y="104"/>
                  <a:pt x="14581" y="1"/>
                  <a:pt x="10430" y="1"/>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5" name="Google Shape;615;g2661e6539b9_0_559"/>
          <p:cNvSpPr/>
          <p:nvPr/>
        </p:nvSpPr>
        <p:spPr>
          <a:xfrm>
            <a:off x="-508985" y="1699543"/>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6" name="Google Shape;616;g2661e6539b9_0_559"/>
          <p:cNvSpPr/>
          <p:nvPr/>
        </p:nvSpPr>
        <p:spPr>
          <a:xfrm>
            <a:off x="0" y="16956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7" name="Google Shape;617;g2661e6539b9_0_559"/>
          <p:cNvSpPr/>
          <p:nvPr/>
        </p:nvSpPr>
        <p:spPr>
          <a:xfrm>
            <a:off x="5520081" y="6138676"/>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8" name="Google Shape;618;g2661e6539b9_0_559"/>
          <p:cNvSpPr/>
          <p:nvPr/>
        </p:nvSpPr>
        <p:spPr>
          <a:xfrm>
            <a:off x="-622000" y="6040933"/>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619" name="Shape 619"/>
        <p:cNvGrpSpPr/>
        <p:nvPr/>
      </p:nvGrpSpPr>
      <p:grpSpPr>
        <a:xfrm>
          <a:off x="0" y="0"/>
          <a:ext cx="0" cy="0"/>
          <a:chOff x="0" y="0"/>
          <a:chExt cx="0" cy="0"/>
        </a:xfrm>
      </p:grpSpPr>
      <p:pic>
        <p:nvPicPr>
          <p:cNvPr id="620" name="Google Shape;620;g2661e6539b9_0_569"/>
          <p:cNvPicPr preferRelativeResize="0"/>
          <p:nvPr/>
        </p:nvPicPr>
        <p:blipFill rotWithShape="1">
          <a:blip r:embed="rId2">
            <a:alphaModFix amt="38000"/>
          </a:blip>
          <a:srcRect b="0" l="0" r="0" t="61606"/>
          <a:stretch/>
        </p:blipFill>
        <p:spPr>
          <a:xfrm>
            <a:off x="0" y="-1"/>
            <a:ext cx="12192000" cy="6957500"/>
          </a:xfrm>
          <a:prstGeom prst="rect">
            <a:avLst/>
          </a:prstGeom>
          <a:noFill/>
          <a:ln>
            <a:noFill/>
          </a:ln>
        </p:spPr>
      </p:pic>
      <p:sp>
        <p:nvSpPr>
          <p:cNvPr id="621" name="Google Shape;621;g2661e6539b9_0_569"/>
          <p:cNvSpPr txBox="1"/>
          <p:nvPr>
            <p:ph type="title"/>
          </p:nvPr>
        </p:nvSpPr>
        <p:spPr>
          <a:xfrm>
            <a:off x="1850800" y="1742800"/>
            <a:ext cx="8490300" cy="33723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8000"/>
              <a:buNone/>
              <a:defRPr sz="104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sp>
        <p:nvSpPr>
          <p:cNvPr id="622" name="Google Shape;622;g2661e6539b9_0_569"/>
          <p:cNvSpPr/>
          <p:nvPr/>
        </p:nvSpPr>
        <p:spPr>
          <a:xfrm>
            <a:off x="6691374" y="6171083"/>
            <a:ext cx="1867652" cy="195551"/>
          </a:xfrm>
          <a:custGeom>
            <a:rect b="b" l="l" r="r" t="t"/>
            <a:pathLst>
              <a:path extrusionOk="0" h="2869" w="27401">
                <a:moveTo>
                  <a:pt x="10430" y="1"/>
                </a:moveTo>
                <a:cubicBezTo>
                  <a:pt x="6894" y="1"/>
                  <a:pt x="3886" y="76"/>
                  <a:pt x="4874" y="355"/>
                </a:cubicBezTo>
                <a:cubicBezTo>
                  <a:pt x="7009" y="948"/>
                  <a:pt x="10883" y="473"/>
                  <a:pt x="11594" y="1198"/>
                </a:cubicBezTo>
                <a:cubicBezTo>
                  <a:pt x="12293" y="1923"/>
                  <a:pt x="1580" y="1080"/>
                  <a:pt x="433" y="2279"/>
                </a:cubicBezTo>
                <a:cubicBezTo>
                  <a:pt x="0" y="2742"/>
                  <a:pt x="3221" y="2869"/>
                  <a:pt x="7495" y="2869"/>
                </a:cubicBezTo>
                <a:cubicBezTo>
                  <a:pt x="12629" y="2869"/>
                  <a:pt x="19281" y="2686"/>
                  <a:pt x="22939" y="2686"/>
                </a:cubicBezTo>
                <a:cubicBezTo>
                  <a:pt x="24201" y="2686"/>
                  <a:pt x="25107" y="2708"/>
                  <a:pt x="25470" y="2766"/>
                </a:cubicBezTo>
                <a:cubicBezTo>
                  <a:pt x="25678" y="2798"/>
                  <a:pt x="25854" y="2813"/>
                  <a:pt x="25998" y="2813"/>
                </a:cubicBezTo>
                <a:cubicBezTo>
                  <a:pt x="27401" y="2813"/>
                  <a:pt x="25884" y="1443"/>
                  <a:pt x="22053" y="1443"/>
                </a:cubicBezTo>
                <a:cubicBezTo>
                  <a:pt x="21912" y="1443"/>
                  <a:pt x="21769" y="1445"/>
                  <a:pt x="21622" y="1448"/>
                </a:cubicBezTo>
                <a:cubicBezTo>
                  <a:pt x="21169" y="1459"/>
                  <a:pt x="20736" y="1464"/>
                  <a:pt x="20325" y="1464"/>
                </a:cubicBezTo>
                <a:cubicBezTo>
                  <a:pt x="16578" y="1464"/>
                  <a:pt x="14707" y="1068"/>
                  <a:pt x="16892" y="961"/>
                </a:cubicBezTo>
                <a:cubicBezTo>
                  <a:pt x="19329" y="816"/>
                  <a:pt x="23915" y="948"/>
                  <a:pt x="19461" y="104"/>
                </a:cubicBezTo>
                <a:cubicBezTo>
                  <a:pt x="19461" y="104"/>
                  <a:pt x="14581" y="1"/>
                  <a:pt x="10430" y="1"/>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3" name="Google Shape;623;g2661e6539b9_0_569"/>
          <p:cNvSpPr/>
          <p:nvPr/>
        </p:nvSpPr>
        <p:spPr>
          <a:xfrm>
            <a:off x="-55452" y="6366626"/>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4" name="Google Shape;624;g2661e6539b9_0_569"/>
          <p:cNvSpPr/>
          <p:nvPr/>
        </p:nvSpPr>
        <p:spPr>
          <a:xfrm>
            <a:off x="-55467" y="6778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5" name="Google Shape;625;g2661e6539b9_0_569"/>
          <p:cNvSpPr/>
          <p:nvPr/>
        </p:nvSpPr>
        <p:spPr>
          <a:xfrm>
            <a:off x="9291967" y="4169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6" name="Google Shape;626;g2661e6539b9_0_569"/>
          <p:cNvSpPr/>
          <p:nvPr/>
        </p:nvSpPr>
        <p:spPr>
          <a:xfrm>
            <a:off x="5292048" y="621793"/>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627" name="Shape 627"/>
        <p:cNvGrpSpPr/>
        <p:nvPr/>
      </p:nvGrpSpPr>
      <p:grpSpPr>
        <a:xfrm>
          <a:off x="0" y="0"/>
          <a:ext cx="0" cy="0"/>
          <a:chOff x="0" y="0"/>
          <a:chExt cx="0" cy="0"/>
        </a:xfrm>
      </p:grpSpPr>
      <p:grpSp>
        <p:nvGrpSpPr>
          <p:cNvPr id="628" name="Google Shape;628;g2661e6539b9_0_577"/>
          <p:cNvGrpSpPr/>
          <p:nvPr/>
        </p:nvGrpSpPr>
        <p:grpSpPr>
          <a:xfrm>
            <a:off x="-10233" y="4841896"/>
            <a:ext cx="12192571" cy="2292904"/>
            <a:chOff x="-7675" y="3631513"/>
            <a:chExt cx="9144657" cy="1719721"/>
          </a:xfrm>
        </p:grpSpPr>
        <p:sp>
          <p:nvSpPr>
            <p:cNvPr id="629" name="Google Shape;629;g2661e6539b9_0_577"/>
            <p:cNvSpPr/>
            <p:nvPr/>
          </p:nvSpPr>
          <p:spPr>
            <a:xfrm>
              <a:off x="4140061" y="4604007"/>
              <a:ext cx="1101738" cy="146305"/>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0" name="Google Shape;630;g2661e6539b9_0_577"/>
            <p:cNvSpPr/>
            <p:nvPr/>
          </p:nvSpPr>
          <p:spPr>
            <a:xfrm>
              <a:off x="6088050" y="4604012"/>
              <a:ext cx="1696315" cy="146612"/>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1" name="Google Shape;631;g2661e6539b9_0_577"/>
            <p:cNvSpPr/>
            <p:nvPr/>
          </p:nvSpPr>
          <p:spPr>
            <a:xfrm>
              <a:off x="713221" y="4412896"/>
              <a:ext cx="8423163" cy="797675"/>
            </a:xfrm>
            <a:custGeom>
              <a:rect b="b" l="l" r="r" t="t"/>
              <a:pathLst>
                <a:path extrusionOk="0" h="31907" w="50164">
                  <a:moveTo>
                    <a:pt x="24887" y="0"/>
                  </a:moveTo>
                  <a:cubicBezTo>
                    <a:pt x="11066" y="0"/>
                    <a:pt x="0" y="11140"/>
                    <a:pt x="0" y="11140"/>
                  </a:cubicBezTo>
                  <a:lnTo>
                    <a:pt x="0" y="31907"/>
                  </a:lnTo>
                  <a:lnTo>
                    <a:pt x="50163" y="31907"/>
                  </a:lnTo>
                  <a:lnTo>
                    <a:pt x="50163" y="11871"/>
                  </a:lnTo>
                  <a:cubicBezTo>
                    <a:pt x="50163" y="11871"/>
                    <a:pt x="38707" y="0"/>
                    <a:pt x="24887" y="0"/>
                  </a:cubicBez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2" name="Google Shape;632;g2661e6539b9_0_577"/>
            <p:cNvSpPr/>
            <p:nvPr/>
          </p:nvSpPr>
          <p:spPr>
            <a:xfrm>
              <a:off x="0" y="3912483"/>
              <a:ext cx="638025" cy="1438750"/>
            </a:xfrm>
            <a:custGeom>
              <a:rect b="b" l="l" r="r" t="t"/>
              <a:pathLst>
                <a:path extrusionOk="0" h="57550" w="25521">
                  <a:moveTo>
                    <a:pt x="4753" y="0"/>
                  </a:moveTo>
                  <a:lnTo>
                    <a:pt x="4753" y="5728"/>
                  </a:lnTo>
                  <a:lnTo>
                    <a:pt x="0" y="5728"/>
                  </a:lnTo>
                  <a:lnTo>
                    <a:pt x="0" y="57549"/>
                  </a:lnTo>
                  <a:lnTo>
                    <a:pt x="25520" y="57549"/>
                  </a:lnTo>
                  <a:lnTo>
                    <a:pt x="25520" y="9531"/>
                  </a:lnTo>
                  <a:lnTo>
                    <a:pt x="18501" y="9531"/>
                  </a:lnTo>
                  <a:lnTo>
                    <a:pt x="18501" y="4924"/>
                  </a:lnTo>
                  <a:cubicBezTo>
                    <a:pt x="18501" y="4924"/>
                    <a:pt x="16886" y="5032"/>
                    <a:pt x="15810" y="5032"/>
                  </a:cubicBezTo>
                  <a:cubicBezTo>
                    <a:pt x="15272" y="5032"/>
                    <a:pt x="14869" y="5005"/>
                    <a:pt x="14869" y="4924"/>
                  </a:cubicBezTo>
                  <a:lnTo>
                    <a:pt x="14869" y="3461"/>
                  </a:lnTo>
                  <a:lnTo>
                    <a:pt x="12431" y="3461"/>
                  </a:lnTo>
                  <a:lnTo>
                    <a:pt x="12431" y="2486"/>
                  </a:lnTo>
                  <a:lnTo>
                    <a:pt x="11529" y="2486"/>
                  </a:lnTo>
                  <a:lnTo>
                    <a:pt x="11529" y="0"/>
                  </a:lnTo>
                  <a:close/>
                </a:path>
              </a:pathLst>
            </a:custGeom>
            <a:solidFill>
              <a:schemeClr val="dk2"/>
            </a:solidFill>
            <a:ln cap="flat" cmpd="sng" w="1905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3" name="Google Shape;633;g2661e6539b9_0_577"/>
            <p:cNvSpPr/>
            <p:nvPr/>
          </p:nvSpPr>
          <p:spPr>
            <a:xfrm flipH="1">
              <a:off x="8498957" y="3862333"/>
              <a:ext cx="638025" cy="1438750"/>
            </a:xfrm>
            <a:custGeom>
              <a:rect b="b" l="l" r="r" t="t"/>
              <a:pathLst>
                <a:path extrusionOk="0" h="57550" w="25521">
                  <a:moveTo>
                    <a:pt x="4753" y="0"/>
                  </a:moveTo>
                  <a:lnTo>
                    <a:pt x="4753" y="5728"/>
                  </a:lnTo>
                  <a:lnTo>
                    <a:pt x="0" y="5728"/>
                  </a:lnTo>
                  <a:lnTo>
                    <a:pt x="0" y="57549"/>
                  </a:lnTo>
                  <a:lnTo>
                    <a:pt x="25520" y="57549"/>
                  </a:lnTo>
                  <a:lnTo>
                    <a:pt x="25520" y="9531"/>
                  </a:lnTo>
                  <a:lnTo>
                    <a:pt x="18501" y="9531"/>
                  </a:lnTo>
                  <a:lnTo>
                    <a:pt x="18501" y="4924"/>
                  </a:lnTo>
                  <a:cubicBezTo>
                    <a:pt x="18501" y="4924"/>
                    <a:pt x="16886" y="5032"/>
                    <a:pt x="15810" y="5032"/>
                  </a:cubicBezTo>
                  <a:cubicBezTo>
                    <a:pt x="15272" y="5032"/>
                    <a:pt x="14869" y="5005"/>
                    <a:pt x="14869" y="4924"/>
                  </a:cubicBezTo>
                  <a:lnTo>
                    <a:pt x="14869" y="3461"/>
                  </a:lnTo>
                  <a:lnTo>
                    <a:pt x="12431" y="3461"/>
                  </a:lnTo>
                  <a:lnTo>
                    <a:pt x="12431" y="2486"/>
                  </a:lnTo>
                  <a:lnTo>
                    <a:pt x="11529" y="2486"/>
                  </a:lnTo>
                  <a:lnTo>
                    <a:pt x="11529" y="0"/>
                  </a:lnTo>
                  <a:close/>
                </a:path>
              </a:pathLst>
            </a:custGeom>
            <a:solidFill>
              <a:schemeClr val="dk2"/>
            </a:solidFill>
            <a:ln cap="flat" cmpd="sng" w="1905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4" name="Google Shape;634;g2661e6539b9_0_577"/>
            <p:cNvSpPr/>
            <p:nvPr/>
          </p:nvSpPr>
          <p:spPr>
            <a:xfrm>
              <a:off x="6088050" y="4604012"/>
              <a:ext cx="1696315" cy="146612"/>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5" name="Google Shape;635;g2661e6539b9_0_577"/>
            <p:cNvSpPr/>
            <p:nvPr/>
          </p:nvSpPr>
          <p:spPr>
            <a:xfrm>
              <a:off x="-7675" y="4452575"/>
              <a:ext cx="9144000" cy="690900"/>
            </a:xfrm>
            <a:prstGeom prst="rect">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36" name="Google Shape;636;g2661e6539b9_0_577"/>
            <p:cNvGrpSpPr/>
            <p:nvPr/>
          </p:nvGrpSpPr>
          <p:grpSpPr>
            <a:xfrm>
              <a:off x="5679350" y="3631513"/>
              <a:ext cx="2867062" cy="1438750"/>
              <a:chOff x="2062525" y="3205288"/>
              <a:chExt cx="2867062" cy="1438750"/>
            </a:xfrm>
          </p:grpSpPr>
          <p:sp>
            <p:nvSpPr>
              <p:cNvPr id="637" name="Google Shape;637;g2661e6539b9_0_577"/>
              <p:cNvSpPr/>
              <p:nvPr/>
            </p:nvSpPr>
            <p:spPr>
              <a:xfrm>
                <a:off x="2700549" y="3651375"/>
                <a:ext cx="2229037" cy="797675"/>
              </a:xfrm>
              <a:custGeom>
                <a:rect b="b" l="l" r="r" t="t"/>
                <a:pathLst>
                  <a:path extrusionOk="0" h="31907" w="50164">
                    <a:moveTo>
                      <a:pt x="24887" y="0"/>
                    </a:moveTo>
                    <a:cubicBezTo>
                      <a:pt x="11066" y="0"/>
                      <a:pt x="0" y="11140"/>
                      <a:pt x="0" y="11140"/>
                    </a:cubicBezTo>
                    <a:lnTo>
                      <a:pt x="0" y="31907"/>
                    </a:lnTo>
                    <a:lnTo>
                      <a:pt x="50163" y="31907"/>
                    </a:lnTo>
                    <a:lnTo>
                      <a:pt x="50163" y="11871"/>
                    </a:lnTo>
                    <a:cubicBezTo>
                      <a:pt x="50163" y="11871"/>
                      <a:pt x="38707" y="0"/>
                      <a:pt x="24887" y="0"/>
                    </a:cubicBez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8" name="Google Shape;638;g2661e6539b9_0_577"/>
              <p:cNvSpPr/>
              <p:nvPr/>
            </p:nvSpPr>
            <p:spPr>
              <a:xfrm>
                <a:off x="2062525" y="3205288"/>
                <a:ext cx="638025" cy="1438750"/>
              </a:xfrm>
              <a:custGeom>
                <a:rect b="b" l="l" r="r" t="t"/>
                <a:pathLst>
                  <a:path extrusionOk="0" h="57550" w="25521">
                    <a:moveTo>
                      <a:pt x="4753" y="0"/>
                    </a:moveTo>
                    <a:lnTo>
                      <a:pt x="4753" y="5728"/>
                    </a:lnTo>
                    <a:lnTo>
                      <a:pt x="0" y="5728"/>
                    </a:lnTo>
                    <a:lnTo>
                      <a:pt x="0" y="57549"/>
                    </a:lnTo>
                    <a:lnTo>
                      <a:pt x="25520" y="57549"/>
                    </a:lnTo>
                    <a:lnTo>
                      <a:pt x="25520" y="9531"/>
                    </a:lnTo>
                    <a:lnTo>
                      <a:pt x="18501" y="9531"/>
                    </a:lnTo>
                    <a:lnTo>
                      <a:pt x="18501" y="4924"/>
                    </a:lnTo>
                    <a:cubicBezTo>
                      <a:pt x="18501" y="4924"/>
                      <a:pt x="16886" y="5032"/>
                      <a:pt x="15810" y="5032"/>
                    </a:cubicBezTo>
                    <a:cubicBezTo>
                      <a:pt x="15272" y="5032"/>
                      <a:pt x="14869" y="5005"/>
                      <a:pt x="14869" y="4924"/>
                    </a:cubicBezTo>
                    <a:lnTo>
                      <a:pt x="14869" y="3461"/>
                    </a:lnTo>
                    <a:lnTo>
                      <a:pt x="12431" y="3461"/>
                    </a:lnTo>
                    <a:lnTo>
                      <a:pt x="12431" y="2486"/>
                    </a:lnTo>
                    <a:lnTo>
                      <a:pt x="11529" y="2486"/>
                    </a:lnTo>
                    <a:lnTo>
                      <a:pt x="11529"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39" name="Google Shape;639;g2661e6539b9_0_577"/>
            <p:cNvGrpSpPr/>
            <p:nvPr/>
          </p:nvGrpSpPr>
          <p:grpSpPr>
            <a:xfrm flipH="1">
              <a:off x="776350" y="3735988"/>
              <a:ext cx="2689364" cy="1438750"/>
              <a:chOff x="2062525" y="3205288"/>
              <a:chExt cx="2689364" cy="1438750"/>
            </a:xfrm>
          </p:grpSpPr>
          <p:sp>
            <p:nvSpPr>
              <p:cNvPr id="640" name="Google Shape;640;g2661e6539b9_0_577"/>
              <p:cNvSpPr/>
              <p:nvPr/>
            </p:nvSpPr>
            <p:spPr>
              <a:xfrm>
                <a:off x="2700558" y="3651375"/>
                <a:ext cx="2051331" cy="797675"/>
              </a:xfrm>
              <a:custGeom>
                <a:rect b="b" l="l" r="r" t="t"/>
                <a:pathLst>
                  <a:path extrusionOk="0" h="31907" w="50164">
                    <a:moveTo>
                      <a:pt x="24887" y="0"/>
                    </a:moveTo>
                    <a:cubicBezTo>
                      <a:pt x="11066" y="0"/>
                      <a:pt x="0" y="11140"/>
                      <a:pt x="0" y="11140"/>
                    </a:cubicBezTo>
                    <a:lnTo>
                      <a:pt x="0" y="31907"/>
                    </a:lnTo>
                    <a:lnTo>
                      <a:pt x="50163" y="31907"/>
                    </a:lnTo>
                    <a:lnTo>
                      <a:pt x="50163" y="11871"/>
                    </a:lnTo>
                    <a:cubicBezTo>
                      <a:pt x="50163" y="11871"/>
                      <a:pt x="38707" y="0"/>
                      <a:pt x="24887" y="0"/>
                    </a:cubicBez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1" name="Google Shape;641;g2661e6539b9_0_577"/>
              <p:cNvSpPr/>
              <p:nvPr/>
            </p:nvSpPr>
            <p:spPr>
              <a:xfrm>
                <a:off x="2062525" y="3205288"/>
                <a:ext cx="638025" cy="1438750"/>
              </a:xfrm>
              <a:custGeom>
                <a:rect b="b" l="l" r="r" t="t"/>
                <a:pathLst>
                  <a:path extrusionOk="0" h="57550" w="25521">
                    <a:moveTo>
                      <a:pt x="4753" y="0"/>
                    </a:moveTo>
                    <a:lnTo>
                      <a:pt x="4753" y="5728"/>
                    </a:lnTo>
                    <a:lnTo>
                      <a:pt x="0" y="5728"/>
                    </a:lnTo>
                    <a:lnTo>
                      <a:pt x="0" y="57549"/>
                    </a:lnTo>
                    <a:lnTo>
                      <a:pt x="25520" y="57549"/>
                    </a:lnTo>
                    <a:lnTo>
                      <a:pt x="25520" y="9531"/>
                    </a:lnTo>
                    <a:lnTo>
                      <a:pt x="18501" y="9531"/>
                    </a:lnTo>
                    <a:lnTo>
                      <a:pt x="18501" y="4924"/>
                    </a:lnTo>
                    <a:cubicBezTo>
                      <a:pt x="18501" y="4924"/>
                      <a:pt x="16886" y="5032"/>
                      <a:pt x="15810" y="5032"/>
                    </a:cubicBezTo>
                    <a:cubicBezTo>
                      <a:pt x="15272" y="5032"/>
                      <a:pt x="14869" y="5005"/>
                      <a:pt x="14869" y="4924"/>
                    </a:cubicBezTo>
                    <a:lnTo>
                      <a:pt x="14869" y="3461"/>
                    </a:lnTo>
                    <a:lnTo>
                      <a:pt x="12431" y="3461"/>
                    </a:lnTo>
                    <a:lnTo>
                      <a:pt x="12431" y="2486"/>
                    </a:lnTo>
                    <a:lnTo>
                      <a:pt x="11529" y="2486"/>
                    </a:lnTo>
                    <a:lnTo>
                      <a:pt x="11529"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pic>
        <p:nvPicPr>
          <p:cNvPr id="642" name="Google Shape;642;g2661e6539b9_0_577"/>
          <p:cNvPicPr preferRelativeResize="0"/>
          <p:nvPr/>
        </p:nvPicPr>
        <p:blipFill rotWithShape="1">
          <a:blip r:embed="rId2">
            <a:alphaModFix amt="38000"/>
          </a:blip>
          <a:srcRect b="0" l="0" r="0" t="61606"/>
          <a:stretch/>
        </p:blipFill>
        <p:spPr>
          <a:xfrm>
            <a:off x="0" y="0"/>
            <a:ext cx="12192000" cy="6907766"/>
          </a:xfrm>
          <a:prstGeom prst="rect">
            <a:avLst/>
          </a:prstGeom>
          <a:noFill/>
          <a:ln>
            <a:noFill/>
          </a:ln>
        </p:spPr>
      </p:pic>
      <p:sp>
        <p:nvSpPr>
          <p:cNvPr id="643" name="Google Shape;643;g2661e6539b9_0_577"/>
          <p:cNvSpPr txBox="1"/>
          <p:nvPr>
            <p:ph type="title"/>
          </p:nvPr>
        </p:nvSpPr>
        <p:spPr>
          <a:xfrm>
            <a:off x="1885900" y="2063767"/>
            <a:ext cx="8420400" cy="7953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4800"/>
              <a:buNone/>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644" name="Google Shape;644;g2661e6539b9_0_577"/>
          <p:cNvSpPr txBox="1"/>
          <p:nvPr>
            <p:ph idx="1" type="subTitle"/>
          </p:nvPr>
        </p:nvSpPr>
        <p:spPr>
          <a:xfrm>
            <a:off x="2455133" y="2858800"/>
            <a:ext cx="7281600" cy="11715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1900"/>
              <a:buNone/>
              <a:defRPr/>
            </a:lvl1pPr>
            <a:lvl2pPr lvl="1" rtl="0" algn="ctr">
              <a:lnSpc>
                <a:spcPct val="100000"/>
              </a:lnSpc>
              <a:spcBef>
                <a:spcPts val="0"/>
              </a:spcBef>
              <a:spcAft>
                <a:spcPts val="0"/>
              </a:spcAft>
              <a:buSzPts val="1900"/>
              <a:buNone/>
              <a:defRPr/>
            </a:lvl2pPr>
            <a:lvl3pPr lvl="2" rtl="0" algn="ctr">
              <a:lnSpc>
                <a:spcPct val="100000"/>
              </a:lnSpc>
              <a:spcBef>
                <a:spcPts val="2100"/>
              </a:spcBef>
              <a:spcAft>
                <a:spcPts val="0"/>
              </a:spcAft>
              <a:buSzPts val="1900"/>
              <a:buNone/>
              <a:defRPr/>
            </a:lvl3pPr>
            <a:lvl4pPr lvl="3" rtl="0" algn="ctr">
              <a:lnSpc>
                <a:spcPct val="100000"/>
              </a:lnSpc>
              <a:spcBef>
                <a:spcPts val="2100"/>
              </a:spcBef>
              <a:spcAft>
                <a:spcPts val="0"/>
              </a:spcAft>
              <a:buSzPts val="1900"/>
              <a:buNone/>
              <a:defRPr/>
            </a:lvl4pPr>
            <a:lvl5pPr lvl="4" rtl="0" algn="ctr">
              <a:lnSpc>
                <a:spcPct val="100000"/>
              </a:lnSpc>
              <a:spcBef>
                <a:spcPts val="2100"/>
              </a:spcBef>
              <a:spcAft>
                <a:spcPts val="0"/>
              </a:spcAft>
              <a:buSzPts val="1900"/>
              <a:buNone/>
              <a:defRPr/>
            </a:lvl5pPr>
            <a:lvl6pPr lvl="5" rtl="0" algn="ctr">
              <a:lnSpc>
                <a:spcPct val="100000"/>
              </a:lnSpc>
              <a:spcBef>
                <a:spcPts val="2100"/>
              </a:spcBef>
              <a:spcAft>
                <a:spcPts val="0"/>
              </a:spcAft>
              <a:buSzPts val="1900"/>
              <a:buNone/>
              <a:defRPr/>
            </a:lvl6pPr>
            <a:lvl7pPr lvl="6" rtl="0" algn="ctr">
              <a:lnSpc>
                <a:spcPct val="100000"/>
              </a:lnSpc>
              <a:spcBef>
                <a:spcPts val="2100"/>
              </a:spcBef>
              <a:spcAft>
                <a:spcPts val="0"/>
              </a:spcAft>
              <a:buSzPts val="1900"/>
              <a:buNone/>
              <a:defRPr/>
            </a:lvl7pPr>
            <a:lvl8pPr lvl="7" rtl="0" algn="ctr">
              <a:lnSpc>
                <a:spcPct val="100000"/>
              </a:lnSpc>
              <a:spcBef>
                <a:spcPts val="2100"/>
              </a:spcBef>
              <a:spcAft>
                <a:spcPts val="0"/>
              </a:spcAft>
              <a:buSzPts val="1900"/>
              <a:buNone/>
              <a:defRPr/>
            </a:lvl8pPr>
            <a:lvl9pPr lvl="8" rtl="0" algn="ctr">
              <a:lnSpc>
                <a:spcPct val="100000"/>
              </a:lnSpc>
              <a:spcBef>
                <a:spcPts val="2100"/>
              </a:spcBef>
              <a:spcAft>
                <a:spcPts val="2100"/>
              </a:spcAft>
              <a:buSzPts val="1900"/>
              <a:buNone/>
              <a:defRPr/>
            </a:lvl9pPr>
          </a:lstStyle>
          <a:p/>
        </p:txBody>
      </p:sp>
      <p:sp>
        <p:nvSpPr>
          <p:cNvPr id="645" name="Google Shape;645;g2661e6539b9_0_577"/>
          <p:cNvSpPr/>
          <p:nvPr/>
        </p:nvSpPr>
        <p:spPr>
          <a:xfrm>
            <a:off x="11295840" y="3388517"/>
            <a:ext cx="1867652" cy="195551"/>
          </a:xfrm>
          <a:custGeom>
            <a:rect b="b" l="l" r="r" t="t"/>
            <a:pathLst>
              <a:path extrusionOk="0" h="2869" w="27401">
                <a:moveTo>
                  <a:pt x="10430" y="1"/>
                </a:moveTo>
                <a:cubicBezTo>
                  <a:pt x="6894" y="1"/>
                  <a:pt x="3886" y="76"/>
                  <a:pt x="4874" y="355"/>
                </a:cubicBezTo>
                <a:cubicBezTo>
                  <a:pt x="7009" y="948"/>
                  <a:pt x="10883" y="473"/>
                  <a:pt x="11594" y="1198"/>
                </a:cubicBezTo>
                <a:cubicBezTo>
                  <a:pt x="12293" y="1923"/>
                  <a:pt x="1580" y="1080"/>
                  <a:pt x="433" y="2279"/>
                </a:cubicBezTo>
                <a:cubicBezTo>
                  <a:pt x="0" y="2742"/>
                  <a:pt x="3221" y="2869"/>
                  <a:pt x="7495" y="2869"/>
                </a:cubicBezTo>
                <a:cubicBezTo>
                  <a:pt x="12629" y="2869"/>
                  <a:pt x="19281" y="2686"/>
                  <a:pt x="22939" y="2686"/>
                </a:cubicBezTo>
                <a:cubicBezTo>
                  <a:pt x="24201" y="2686"/>
                  <a:pt x="25107" y="2708"/>
                  <a:pt x="25470" y="2766"/>
                </a:cubicBezTo>
                <a:cubicBezTo>
                  <a:pt x="25678" y="2798"/>
                  <a:pt x="25854" y="2813"/>
                  <a:pt x="25998" y="2813"/>
                </a:cubicBezTo>
                <a:cubicBezTo>
                  <a:pt x="27401" y="2813"/>
                  <a:pt x="25884" y="1443"/>
                  <a:pt x="22053" y="1443"/>
                </a:cubicBezTo>
                <a:cubicBezTo>
                  <a:pt x="21912" y="1443"/>
                  <a:pt x="21769" y="1445"/>
                  <a:pt x="21622" y="1448"/>
                </a:cubicBezTo>
                <a:cubicBezTo>
                  <a:pt x="21169" y="1459"/>
                  <a:pt x="20736" y="1464"/>
                  <a:pt x="20325" y="1464"/>
                </a:cubicBezTo>
                <a:cubicBezTo>
                  <a:pt x="16578" y="1464"/>
                  <a:pt x="14707" y="1068"/>
                  <a:pt x="16892" y="961"/>
                </a:cubicBezTo>
                <a:cubicBezTo>
                  <a:pt x="19329" y="816"/>
                  <a:pt x="23915" y="948"/>
                  <a:pt x="19461" y="104"/>
                </a:cubicBezTo>
                <a:cubicBezTo>
                  <a:pt x="19461" y="104"/>
                  <a:pt x="14581" y="1"/>
                  <a:pt x="10430" y="1"/>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6" name="Google Shape;646;g2661e6539b9_0_577"/>
          <p:cNvSpPr/>
          <p:nvPr/>
        </p:nvSpPr>
        <p:spPr>
          <a:xfrm>
            <a:off x="-795233" y="62160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7" name="Google Shape;647;g2661e6539b9_0_577"/>
          <p:cNvSpPr/>
          <p:nvPr/>
        </p:nvSpPr>
        <p:spPr>
          <a:xfrm>
            <a:off x="-631567" y="26633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648" name="Shape 648"/>
        <p:cNvGrpSpPr/>
        <p:nvPr/>
      </p:nvGrpSpPr>
      <p:grpSpPr>
        <a:xfrm>
          <a:off x="0" y="0"/>
          <a:ext cx="0" cy="0"/>
          <a:chOff x="0" y="0"/>
          <a:chExt cx="0" cy="0"/>
        </a:xfrm>
      </p:grpSpPr>
      <p:pic>
        <p:nvPicPr>
          <p:cNvPr id="649" name="Google Shape;649;g2661e6539b9_0_598"/>
          <p:cNvPicPr preferRelativeResize="0"/>
          <p:nvPr/>
        </p:nvPicPr>
        <p:blipFill rotWithShape="1">
          <a:blip r:embed="rId2">
            <a:alphaModFix amt="38000"/>
          </a:blip>
          <a:srcRect b="0" l="0" r="0" t="61606"/>
          <a:stretch/>
        </p:blipFill>
        <p:spPr>
          <a:xfrm>
            <a:off x="0" y="0"/>
            <a:ext cx="12192000" cy="6858000"/>
          </a:xfrm>
          <a:prstGeom prst="rect">
            <a:avLst/>
          </a:prstGeom>
          <a:noFill/>
          <a:ln>
            <a:noFill/>
          </a:ln>
        </p:spPr>
      </p:pic>
      <p:sp>
        <p:nvSpPr>
          <p:cNvPr id="650" name="Google Shape;650;g2661e6539b9_0_598"/>
          <p:cNvSpPr txBox="1"/>
          <p:nvPr>
            <p:ph type="title"/>
          </p:nvPr>
        </p:nvSpPr>
        <p:spPr>
          <a:xfrm>
            <a:off x="3880600" y="3654200"/>
            <a:ext cx="4430700" cy="19317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4000"/>
              <a:buNone/>
              <a:defRPr>
                <a:solidFill>
                  <a:schemeClr val="dk2"/>
                </a:solidFill>
              </a:defRPr>
            </a:lvl1pPr>
            <a:lvl2pPr lvl="1" rtl="0" algn="ctr">
              <a:spcBef>
                <a:spcPts val="0"/>
              </a:spcBef>
              <a:spcAft>
                <a:spcPts val="0"/>
              </a:spcAft>
              <a:buSzPts val="4000"/>
              <a:buNone/>
              <a:defRPr/>
            </a:lvl2pPr>
            <a:lvl3pPr lvl="2" rtl="0" algn="ctr">
              <a:spcBef>
                <a:spcPts val="0"/>
              </a:spcBef>
              <a:spcAft>
                <a:spcPts val="0"/>
              </a:spcAft>
              <a:buSzPts val="4000"/>
              <a:buNone/>
              <a:defRPr/>
            </a:lvl3pPr>
            <a:lvl4pPr lvl="3" rtl="0" algn="ctr">
              <a:spcBef>
                <a:spcPts val="0"/>
              </a:spcBef>
              <a:spcAft>
                <a:spcPts val="0"/>
              </a:spcAft>
              <a:buSzPts val="4000"/>
              <a:buNone/>
              <a:defRPr/>
            </a:lvl4pPr>
            <a:lvl5pPr lvl="4" rtl="0" algn="ctr">
              <a:spcBef>
                <a:spcPts val="0"/>
              </a:spcBef>
              <a:spcAft>
                <a:spcPts val="0"/>
              </a:spcAft>
              <a:buSzPts val="4000"/>
              <a:buNone/>
              <a:defRPr/>
            </a:lvl5pPr>
            <a:lvl6pPr lvl="5" rtl="0" algn="ctr">
              <a:spcBef>
                <a:spcPts val="0"/>
              </a:spcBef>
              <a:spcAft>
                <a:spcPts val="0"/>
              </a:spcAft>
              <a:buSzPts val="4000"/>
              <a:buNone/>
              <a:defRPr/>
            </a:lvl6pPr>
            <a:lvl7pPr lvl="6" rtl="0" algn="ctr">
              <a:spcBef>
                <a:spcPts val="0"/>
              </a:spcBef>
              <a:spcAft>
                <a:spcPts val="0"/>
              </a:spcAft>
              <a:buSzPts val="4000"/>
              <a:buNone/>
              <a:defRPr/>
            </a:lvl7pPr>
            <a:lvl8pPr lvl="7" rtl="0" algn="ctr">
              <a:spcBef>
                <a:spcPts val="0"/>
              </a:spcBef>
              <a:spcAft>
                <a:spcPts val="0"/>
              </a:spcAft>
              <a:buSzPts val="4000"/>
              <a:buNone/>
              <a:defRPr/>
            </a:lvl8pPr>
            <a:lvl9pPr lvl="8" rtl="0" algn="ctr">
              <a:spcBef>
                <a:spcPts val="0"/>
              </a:spcBef>
              <a:spcAft>
                <a:spcPts val="0"/>
              </a:spcAft>
              <a:buSzPts val="40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651" name="Shape 651"/>
        <p:cNvGrpSpPr/>
        <p:nvPr/>
      </p:nvGrpSpPr>
      <p:grpSpPr>
        <a:xfrm>
          <a:off x="0" y="0"/>
          <a:ext cx="0" cy="0"/>
          <a:chOff x="0" y="0"/>
          <a:chExt cx="0" cy="0"/>
        </a:xfrm>
      </p:grpSpPr>
      <p:pic>
        <p:nvPicPr>
          <p:cNvPr id="652" name="Google Shape;652;g2661e6539b9_0_601"/>
          <p:cNvPicPr preferRelativeResize="0"/>
          <p:nvPr/>
        </p:nvPicPr>
        <p:blipFill rotWithShape="1">
          <a:blip r:embed="rId2">
            <a:alphaModFix amt="38000"/>
          </a:blip>
          <a:srcRect b="0" l="0" r="0" t="61606"/>
          <a:stretch/>
        </p:blipFill>
        <p:spPr>
          <a:xfrm>
            <a:off x="0" y="-1"/>
            <a:ext cx="12192000" cy="6957500"/>
          </a:xfrm>
          <a:prstGeom prst="rect">
            <a:avLst/>
          </a:prstGeom>
          <a:noFill/>
          <a:ln>
            <a:noFill/>
          </a:ln>
        </p:spPr>
      </p:pic>
      <p:sp>
        <p:nvSpPr>
          <p:cNvPr id="653" name="Google Shape;653;g2661e6539b9_0_601"/>
          <p:cNvSpPr/>
          <p:nvPr/>
        </p:nvSpPr>
        <p:spPr>
          <a:xfrm>
            <a:off x="144549" y="4790655"/>
            <a:ext cx="12191979" cy="3127219"/>
          </a:xfrm>
          <a:custGeom>
            <a:rect b="b" l="l" r="r" t="t"/>
            <a:pathLst>
              <a:path extrusionOk="0" h="21730" w="84718">
                <a:moveTo>
                  <a:pt x="39177" y="2188"/>
                </a:moveTo>
                <a:lnTo>
                  <a:pt x="39177" y="2649"/>
                </a:lnTo>
                <a:lnTo>
                  <a:pt x="38716" y="2649"/>
                </a:lnTo>
                <a:lnTo>
                  <a:pt x="38716" y="2188"/>
                </a:lnTo>
                <a:close/>
                <a:moveTo>
                  <a:pt x="40758" y="2188"/>
                </a:moveTo>
                <a:lnTo>
                  <a:pt x="40758" y="2649"/>
                </a:lnTo>
                <a:lnTo>
                  <a:pt x="40297" y="2649"/>
                </a:lnTo>
                <a:lnTo>
                  <a:pt x="40297" y="2188"/>
                </a:lnTo>
                <a:close/>
                <a:moveTo>
                  <a:pt x="51274" y="2188"/>
                </a:moveTo>
                <a:lnTo>
                  <a:pt x="51274" y="2649"/>
                </a:lnTo>
                <a:lnTo>
                  <a:pt x="50813" y="2649"/>
                </a:lnTo>
                <a:lnTo>
                  <a:pt x="50813" y="2188"/>
                </a:lnTo>
                <a:close/>
                <a:moveTo>
                  <a:pt x="68536" y="3110"/>
                </a:moveTo>
                <a:lnTo>
                  <a:pt x="68536" y="3571"/>
                </a:lnTo>
                <a:lnTo>
                  <a:pt x="68075" y="3571"/>
                </a:lnTo>
                <a:lnTo>
                  <a:pt x="68075" y="3110"/>
                </a:lnTo>
                <a:close/>
                <a:moveTo>
                  <a:pt x="69907" y="3110"/>
                </a:moveTo>
                <a:lnTo>
                  <a:pt x="69907" y="3571"/>
                </a:lnTo>
                <a:lnTo>
                  <a:pt x="69445" y="3571"/>
                </a:lnTo>
                <a:lnTo>
                  <a:pt x="69445" y="3110"/>
                </a:lnTo>
                <a:close/>
                <a:moveTo>
                  <a:pt x="52789" y="3347"/>
                </a:moveTo>
                <a:lnTo>
                  <a:pt x="52789" y="3809"/>
                </a:lnTo>
                <a:lnTo>
                  <a:pt x="52328" y="3809"/>
                </a:lnTo>
                <a:lnTo>
                  <a:pt x="52328" y="3347"/>
                </a:lnTo>
                <a:close/>
                <a:moveTo>
                  <a:pt x="39177" y="3571"/>
                </a:moveTo>
                <a:lnTo>
                  <a:pt x="39177" y="4033"/>
                </a:lnTo>
                <a:lnTo>
                  <a:pt x="38716" y="4033"/>
                </a:lnTo>
                <a:lnTo>
                  <a:pt x="38716" y="3571"/>
                </a:lnTo>
                <a:close/>
                <a:moveTo>
                  <a:pt x="40758" y="3571"/>
                </a:moveTo>
                <a:lnTo>
                  <a:pt x="40758" y="4033"/>
                </a:lnTo>
                <a:lnTo>
                  <a:pt x="40297" y="4033"/>
                </a:lnTo>
                <a:lnTo>
                  <a:pt x="40297" y="3571"/>
                </a:lnTo>
                <a:close/>
                <a:moveTo>
                  <a:pt x="42340" y="3571"/>
                </a:moveTo>
                <a:lnTo>
                  <a:pt x="42340" y="4033"/>
                </a:lnTo>
                <a:lnTo>
                  <a:pt x="41878" y="4033"/>
                </a:lnTo>
                <a:lnTo>
                  <a:pt x="41878" y="3571"/>
                </a:lnTo>
                <a:close/>
                <a:moveTo>
                  <a:pt x="21348" y="4033"/>
                </a:moveTo>
                <a:lnTo>
                  <a:pt x="21348" y="4494"/>
                </a:lnTo>
                <a:lnTo>
                  <a:pt x="20887" y="4494"/>
                </a:lnTo>
                <a:lnTo>
                  <a:pt x="20887" y="4033"/>
                </a:lnTo>
                <a:close/>
                <a:moveTo>
                  <a:pt x="22613" y="4033"/>
                </a:moveTo>
                <a:lnTo>
                  <a:pt x="22613" y="4494"/>
                </a:lnTo>
                <a:lnTo>
                  <a:pt x="22152" y="4494"/>
                </a:lnTo>
                <a:lnTo>
                  <a:pt x="22152" y="4033"/>
                </a:lnTo>
                <a:close/>
                <a:moveTo>
                  <a:pt x="67192" y="4270"/>
                </a:moveTo>
                <a:lnTo>
                  <a:pt x="67192" y="4731"/>
                </a:lnTo>
                <a:lnTo>
                  <a:pt x="66731" y="4731"/>
                </a:lnTo>
                <a:lnTo>
                  <a:pt x="66731" y="4270"/>
                </a:lnTo>
                <a:close/>
                <a:moveTo>
                  <a:pt x="68536" y="4270"/>
                </a:moveTo>
                <a:lnTo>
                  <a:pt x="68536" y="4731"/>
                </a:lnTo>
                <a:lnTo>
                  <a:pt x="68075" y="4731"/>
                </a:lnTo>
                <a:lnTo>
                  <a:pt x="68075" y="4270"/>
                </a:lnTo>
                <a:close/>
                <a:moveTo>
                  <a:pt x="51274" y="4494"/>
                </a:moveTo>
                <a:lnTo>
                  <a:pt x="51274" y="4955"/>
                </a:lnTo>
                <a:lnTo>
                  <a:pt x="50813" y="4955"/>
                </a:lnTo>
                <a:lnTo>
                  <a:pt x="50813" y="4494"/>
                </a:lnTo>
                <a:close/>
                <a:moveTo>
                  <a:pt x="39177" y="4955"/>
                </a:moveTo>
                <a:lnTo>
                  <a:pt x="39177" y="5416"/>
                </a:lnTo>
                <a:lnTo>
                  <a:pt x="38716" y="5416"/>
                </a:lnTo>
                <a:lnTo>
                  <a:pt x="38716" y="4955"/>
                </a:lnTo>
                <a:close/>
                <a:moveTo>
                  <a:pt x="42340" y="4955"/>
                </a:moveTo>
                <a:lnTo>
                  <a:pt x="42340" y="5416"/>
                </a:lnTo>
                <a:lnTo>
                  <a:pt x="41878" y="5416"/>
                </a:lnTo>
                <a:lnTo>
                  <a:pt x="41878" y="4955"/>
                </a:lnTo>
                <a:close/>
                <a:moveTo>
                  <a:pt x="21348" y="4995"/>
                </a:moveTo>
                <a:lnTo>
                  <a:pt x="21348" y="5456"/>
                </a:lnTo>
                <a:lnTo>
                  <a:pt x="20887" y="5456"/>
                </a:lnTo>
                <a:lnTo>
                  <a:pt x="20887" y="4995"/>
                </a:lnTo>
                <a:close/>
                <a:moveTo>
                  <a:pt x="22613" y="4995"/>
                </a:moveTo>
                <a:lnTo>
                  <a:pt x="22613" y="5456"/>
                </a:lnTo>
                <a:lnTo>
                  <a:pt x="22152" y="5456"/>
                </a:lnTo>
                <a:lnTo>
                  <a:pt x="22152" y="4995"/>
                </a:lnTo>
                <a:close/>
                <a:moveTo>
                  <a:pt x="23905" y="4995"/>
                </a:moveTo>
                <a:lnTo>
                  <a:pt x="23905" y="5456"/>
                </a:lnTo>
                <a:lnTo>
                  <a:pt x="23443" y="5456"/>
                </a:lnTo>
                <a:lnTo>
                  <a:pt x="23443" y="4995"/>
                </a:lnTo>
                <a:close/>
                <a:moveTo>
                  <a:pt x="67192" y="5416"/>
                </a:moveTo>
                <a:lnTo>
                  <a:pt x="67192" y="5877"/>
                </a:lnTo>
                <a:lnTo>
                  <a:pt x="66731" y="5877"/>
                </a:lnTo>
                <a:lnTo>
                  <a:pt x="66731" y="5416"/>
                </a:lnTo>
                <a:close/>
                <a:moveTo>
                  <a:pt x="68536" y="5416"/>
                </a:moveTo>
                <a:lnTo>
                  <a:pt x="68536" y="5877"/>
                </a:lnTo>
                <a:lnTo>
                  <a:pt x="68075" y="5877"/>
                </a:lnTo>
                <a:lnTo>
                  <a:pt x="68075" y="5416"/>
                </a:lnTo>
                <a:close/>
                <a:moveTo>
                  <a:pt x="69907" y="5416"/>
                </a:moveTo>
                <a:lnTo>
                  <a:pt x="69907" y="5877"/>
                </a:lnTo>
                <a:lnTo>
                  <a:pt x="69445" y="5877"/>
                </a:lnTo>
                <a:lnTo>
                  <a:pt x="69445" y="5416"/>
                </a:lnTo>
                <a:close/>
                <a:moveTo>
                  <a:pt x="51274" y="5653"/>
                </a:moveTo>
                <a:lnTo>
                  <a:pt x="51274" y="6115"/>
                </a:lnTo>
                <a:lnTo>
                  <a:pt x="50813" y="6115"/>
                </a:lnTo>
                <a:lnTo>
                  <a:pt x="50813" y="5653"/>
                </a:lnTo>
                <a:close/>
                <a:moveTo>
                  <a:pt x="52789" y="5653"/>
                </a:moveTo>
                <a:lnTo>
                  <a:pt x="52789" y="6115"/>
                </a:lnTo>
                <a:lnTo>
                  <a:pt x="52328" y="6115"/>
                </a:lnTo>
                <a:lnTo>
                  <a:pt x="52328" y="5653"/>
                </a:lnTo>
                <a:close/>
                <a:moveTo>
                  <a:pt x="21348" y="5943"/>
                </a:moveTo>
                <a:lnTo>
                  <a:pt x="21348" y="6405"/>
                </a:lnTo>
                <a:lnTo>
                  <a:pt x="20887" y="6405"/>
                </a:lnTo>
                <a:lnTo>
                  <a:pt x="20887" y="5943"/>
                </a:lnTo>
                <a:close/>
                <a:moveTo>
                  <a:pt x="23905" y="5943"/>
                </a:moveTo>
                <a:lnTo>
                  <a:pt x="23905" y="6405"/>
                </a:lnTo>
                <a:lnTo>
                  <a:pt x="23443" y="6405"/>
                </a:lnTo>
                <a:lnTo>
                  <a:pt x="23443" y="5943"/>
                </a:lnTo>
                <a:close/>
                <a:moveTo>
                  <a:pt x="39177" y="6339"/>
                </a:moveTo>
                <a:lnTo>
                  <a:pt x="39177" y="6800"/>
                </a:lnTo>
                <a:lnTo>
                  <a:pt x="38716" y="6800"/>
                </a:lnTo>
                <a:lnTo>
                  <a:pt x="38716" y="6339"/>
                </a:lnTo>
                <a:close/>
                <a:moveTo>
                  <a:pt x="40758" y="6339"/>
                </a:moveTo>
                <a:lnTo>
                  <a:pt x="40758" y="6800"/>
                </a:lnTo>
                <a:lnTo>
                  <a:pt x="40297" y="6800"/>
                </a:lnTo>
                <a:lnTo>
                  <a:pt x="40297" y="6339"/>
                </a:lnTo>
                <a:close/>
                <a:moveTo>
                  <a:pt x="42340" y="6339"/>
                </a:moveTo>
                <a:lnTo>
                  <a:pt x="42340" y="6800"/>
                </a:lnTo>
                <a:lnTo>
                  <a:pt x="41878" y="6800"/>
                </a:lnTo>
                <a:lnTo>
                  <a:pt x="41878" y="6339"/>
                </a:lnTo>
                <a:close/>
                <a:moveTo>
                  <a:pt x="67192" y="6576"/>
                </a:moveTo>
                <a:lnTo>
                  <a:pt x="67192" y="7037"/>
                </a:lnTo>
                <a:lnTo>
                  <a:pt x="66731" y="7037"/>
                </a:lnTo>
                <a:lnTo>
                  <a:pt x="66731" y="6576"/>
                </a:lnTo>
                <a:close/>
                <a:moveTo>
                  <a:pt x="51274" y="6800"/>
                </a:moveTo>
                <a:lnTo>
                  <a:pt x="51274" y="7261"/>
                </a:lnTo>
                <a:lnTo>
                  <a:pt x="50813" y="7261"/>
                </a:lnTo>
                <a:lnTo>
                  <a:pt x="50813" y="6800"/>
                </a:lnTo>
                <a:close/>
                <a:moveTo>
                  <a:pt x="69907" y="6800"/>
                </a:moveTo>
                <a:lnTo>
                  <a:pt x="69907" y="7261"/>
                </a:lnTo>
                <a:lnTo>
                  <a:pt x="69445" y="7261"/>
                </a:lnTo>
                <a:lnTo>
                  <a:pt x="69445" y="6800"/>
                </a:lnTo>
                <a:close/>
                <a:moveTo>
                  <a:pt x="22613" y="6918"/>
                </a:moveTo>
                <a:lnTo>
                  <a:pt x="22613" y="7380"/>
                </a:lnTo>
                <a:lnTo>
                  <a:pt x="22152" y="7380"/>
                </a:lnTo>
                <a:lnTo>
                  <a:pt x="22152" y="6918"/>
                </a:lnTo>
                <a:close/>
                <a:moveTo>
                  <a:pt x="23905" y="6918"/>
                </a:moveTo>
                <a:lnTo>
                  <a:pt x="23905" y="7380"/>
                </a:lnTo>
                <a:lnTo>
                  <a:pt x="23443" y="7380"/>
                </a:lnTo>
                <a:lnTo>
                  <a:pt x="23443" y="6918"/>
                </a:lnTo>
                <a:close/>
                <a:moveTo>
                  <a:pt x="76140" y="6918"/>
                </a:moveTo>
                <a:lnTo>
                  <a:pt x="76140" y="7380"/>
                </a:lnTo>
                <a:lnTo>
                  <a:pt x="75678" y="7380"/>
                </a:lnTo>
                <a:lnTo>
                  <a:pt x="75678" y="6918"/>
                </a:lnTo>
                <a:close/>
                <a:moveTo>
                  <a:pt x="77655" y="6918"/>
                </a:moveTo>
                <a:lnTo>
                  <a:pt x="77655" y="7380"/>
                </a:lnTo>
                <a:lnTo>
                  <a:pt x="77194" y="7380"/>
                </a:lnTo>
                <a:lnTo>
                  <a:pt x="77194" y="6918"/>
                </a:lnTo>
                <a:close/>
                <a:moveTo>
                  <a:pt x="15115" y="7142"/>
                </a:moveTo>
                <a:lnTo>
                  <a:pt x="15115" y="7604"/>
                </a:lnTo>
                <a:lnTo>
                  <a:pt x="14667" y="7604"/>
                </a:lnTo>
                <a:lnTo>
                  <a:pt x="14667" y="7142"/>
                </a:lnTo>
                <a:close/>
                <a:moveTo>
                  <a:pt x="56703" y="7142"/>
                </a:moveTo>
                <a:lnTo>
                  <a:pt x="56703" y="7604"/>
                </a:lnTo>
                <a:lnTo>
                  <a:pt x="56242" y="7604"/>
                </a:lnTo>
                <a:lnTo>
                  <a:pt x="56242" y="7142"/>
                </a:lnTo>
                <a:close/>
                <a:moveTo>
                  <a:pt x="58245" y="7142"/>
                </a:moveTo>
                <a:lnTo>
                  <a:pt x="58245" y="7604"/>
                </a:lnTo>
                <a:lnTo>
                  <a:pt x="57784" y="7604"/>
                </a:lnTo>
                <a:lnTo>
                  <a:pt x="57784" y="7142"/>
                </a:lnTo>
                <a:close/>
                <a:moveTo>
                  <a:pt x="59813" y="7142"/>
                </a:moveTo>
                <a:lnTo>
                  <a:pt x="59813" y="7604"/>
                </a:lnTo>
                <a:lnTo>
                  <a:pt x="59352" y="7604"/>
                </a:lnTo>
                <a:lnTo>
                  <a:pt x="59352" y="7142"/>
                </a:lnTo>
                <a:close/>
                <a:moveTo>
                  <a:pt x="40758" y="7722"/>
                </a:moveTo>
                <a:lnTo>
                  <a:pt x="40758" y="8183"/>
                </a:lnTo>
                <a:lnTo>
                  <a:pt x="40297" y="8183"/>
                </a:lnTo>
                <a:lnTo>
                  <a:pt x="40297" y="7722"/>
                </a:lnTo>
                <a:close/>
                <a:moveTo>
                  <a:pt x="42340" y="7722"/>
                </a:moveTo>
                <a:lnTo>
                  <a:pt x="42340" y="8183"/>
                </a:lnTo>
                <a:lnTo>
                  <a:pt x="41878" y="8183"/>
                </a:lnTo>
                <a:lnTo>
                  <a:pt x="41878" y="7722"/>
                </a:lnTo>
                <a:close/>
                <a:moveTo>
                  <a:pt x="21348" y="7867"/>
                </a:moveTo>
                <a:lnTo>
                  <a:pt x="21348" y="8328"/>
                </a:lnTo>
                <a:lnTo>
                  <a:pt x="20887" y="8328"/>
                </a:lnTo>
                <a:lnTo>
                  <a:pt x="20887" y="7867"/>
                </a:lnTo>
                <a:close/>
                <a:moveTo>
                  <a:pt x="22613" y="7867"/>
                </a:moveTo>
                <a:lnTo>
                  <a:pt x="22613" y="8328"/>
                </a:lnTo>
                <a:lnTo>
                  <a:pt x="22152" y="8328"/>
                </a:lnTo>
                <a:lnTo>
                  <a:pt x="22152" y="7867"/>
                </a:lnTo>
                <a:close/>
                <a:moveTo>
                  <a:pt x="23905" y="7867"/>
                </a:moveTo>
                <a:lnTo>
                  <a:pt x="23905" y="8328"/>
                </a:lnTo>
                <a:lnTo>
                  <a:pt x="23443" y="8328"/>
                </a:lnTo>
                <a:lnTo>
                  <a:pt x="23443" y="7867"/>
                </a:lnTo>
                <a:close/>
                <a:moveTo>
                  <a:pt x="35751" y="8104"/>
                </a:moveTo>
                <a:lnTo>
                  <a:pt x="35751" y="8566"/>
                </a:lnTo>
                <a:lnTo>
                  <a:pt x="35290" y="8566"/>
                </a:lnTo>
                <a:lnTo>
                  <a:pt x="35290" y="8104"/>
                </a:lnTo>
                <a:close/>
                <a:moveTo>
                  <a:pt x="15115" y="8328"/>
                </a:moveTo>
                <a:lnTo>
                  <a:pt x="15115" y="8790"/>
                </a:lnTo>
                <a:lnTo>
                  <a:pt x="14667" y="8790"/>
                </a:lnTo>
                <a:lnTo>
                  <a:pt x="14667" y="8328"/>
                </a:lnTo>
                <a:close/>
                <a:moveTo>
                  <a:pt x="76140" y="8328"/>
                </a:moveTo>
                <a:lnTo>
                  <a:pt x="76140" y="8790"/>
                </a:lnTo>
                <a:lnTo>
                  <a:pt x="75678" y="8790"/>
                </a:lnTo>
                <a:lnTo>
                  <a:pt x="75678" y="8328"/>
                </a:lnTo>
                <a:close/>
                <a:moveTo>
                  <a:pt x="9278" y="8434"/>
                </a:moveTo>
                <a:lnTo>
                  <a:pt x="9278" y="8895"/>
                </a:lnTo>
                <a:lnTo>
                  <a:pt x="8817" y="8895"/>
                </a:lnTo>
                <a:lnTo>
                  <a:pt x="8817" y="8434"/>
                </a:lnTo>
                <a:close/>
                <a:moveTo>
                  <a:pt x="10464" y="8434"/>
                </a:moveTo>
                <a:lnTo>
                  <a:pt x="10464" y="8895"/>
                </a:lnTo>
                <a:lnTo>
                  <a:pt x="10003" y="8895"/>
                </a:lnTo>
                <a:lnTo>
                  <a:pt x="10003" y="8434"/>
                </a:lnTo>
                <a:close/>
                <a:moveTo>
                  <a:pt x="17408" y="8434"/>
                </a:moveTo>
                <a:lnTo>
                  <a:pt x="17408" y="8895"/>
                </a:lnTo>
                <a:lnTo>
                  <a:pt x="16947" y="8895"/>
                </a:lnTo>
                <a:lnTo>
                  <a:pt x="16947" y="8434"/>
                </a:lnTo>
                <a:close/>
                <a:moveTo>
                  <a:pt x="18410" y="8434"/>
                </a:moveTo>
                <a:lnTo>
                  <a:pt x="18410" y="8895"/>
                </a:lnTo>
                <a:lnTo>
                  <a:pt x="17962" y="8895"/>
                </a:lnTo>
                <a:lnTo>
                  <a:pt x="17962" y="8434"/>
                </a:lnTo>
                <a:close/>
                <a:moveTo>
                  <a:pt x="58245" y="8566"/>
                </a:moveTo>
                <a:lnTo>
                  <a:pt x="58245" y="9027"/>
                </a:lnTo>
                <a:lnTo>
                  <a:pt x="57784" y="9027"/>
                </a:lnTo>
                <a:lnTo>
                  <a:pt x="57784" y="8566"/>
                </a:lnTo>
                <a:close/>
                <a:moveTo>
                  <a:pt x="29795" y="8658"/>
                </a:moveTo>
                <a:lnTo>
                  <a:pt x="29795" y="9119"/>
                </a:lnTo>
                <a:lnTo>
                  <a:pt x="29334" y="9119"/>
                </a:lnTo>
                <a:lnTo>
                  <a:pt x="29334" y="8658"/>
                </a:lnTo>
                <a:close/>
                <a:moveTo>
                  <a:pt x="51274" y="9106"/>
                </a:moveTo>
                <a:lnTo>
                  <a:pt x="51274" y="9567"/>
                </a:lnTo>
                <a:lnTo>
                  <a:pt x="50813" y="9567"/>
                </a:lnTo>
                <a:lnTo>
                  <a:pt x="50813" y="9106"/>
                </a:lnTo>
                <a:close/>
                <a:moveTo>
                  <a:pt x="22613" y="9145"/>
                </a:moveTo>
                <a:lnTo>
                  <a:pt x="22613" y="9607"/>
                </a:lnTo>
                <a:lnTo>
                  <a:pt x="22152" y="9607"/>
                </a:lnTo>
                <a:lnTo>
                  <a:pt x="22152" y="9145"/>
                </a:lnTo>
                <a:close/>
                <a:moveTo>
                  <a:pt x="35751" y="9145"/>
                </a:moveTo>
                <a:lnTo>
                  <a:pt x="35751" y="9607"/>
                </a:lnTo>
                <a:lnTo>
                  <a:pt x="35290" y="9607"/>
                </a:lnTo>
                <a:lnTo>
                  <a:pt x="35290" y="9145"/>
                </a:lnTo>
                <a:close/>
                <a:moveTo>
                  <a:pt x="36977" y="9145"/>
                </a:moveTo>
                <a:lnTo>
                  <a:pt x="36977" y="9607"/>
                </a:lnTo>
                <a:lnTo>
                  <a:pt x="36515" y="9607"/>
                </a:lnTo>
                <a:lnTo>
                  <a:pt x="36515" y="9145"/>
                </a:lnTo>
                <a:close/>
                <a:moveTo>
                  <a:pt x="18133" y="9369"/>
                </a:moveTo>
                <a:lnTo>
                  <a:pt x="18133" y="9831"/>
                </a:lnTo>
                <a:lnTo>
                  <a:pt x="17672" y="9831"/>
                </a:lnTo>
                <a:lnTo>
                  <a:pt x="17672" y="9369"/>
                </a:lnTo>
                <a:close/>
                <a:moveTo>
                  <a:pt x="19148" y="9369"/>
                </a:moveTo>
                <a:lnTo>
                  <a:pt x="19148" y="9831"/>
                </a:lnTo>
                <a:lnTo>
                  <a:pt x="18686" y="9831"/>
                </a:lnTo>
                <a:lnTo>
                  <a:pt x="18686" y="9369"/>
                </a:lnTo>
                <a:close/>
                <a:moveTo>
                  <a:pt x="45832" y="9383"/>
                </a:moveTo>
                <a:lnTo>
                  <a:pt x="45832" y="9844"/>
                </a:lnTo>
                <a:lnTo>
                  <a:pt x="45370" y="9844"/>
                </a:lnTo>
                <a:lnTo>
                  <a:pt x="45370" y="9383"/>
                </a:lnTo>
                <a:close/>
                <a:moveTo>
                  <a:pt x="10464" y="9607"/>
                </a:moveTo>
                <a:lnTo>
                  <a:pt x="10464" y="10068"/>
                </a:lnTo>
                <a:lnTo>
                  <a:pt x="10003" y="10068"/>
                </a:lnTo>
                <a:lnTo>
                  <a:pt x="10003" y="9607"/>
                </a:lnTo>
                <a:close/>
                <a:moveTo>
                  <a:pt x="15115" y="9607"/>
                </a:moveTo>
                <a:lnTo>
                  <a:pt x="15115" y="10068"/>
                </a:lnTo>
                <a:lnTo>
                  <a:pt x="14667" y="10068"/>
                </a:lnTo>
                <a:lnTo>
                  <a:pt x="14667" y="9607"/>
                </a:lnTo>
                <a:close/>
                <a:moveTo>
                  <a:pt x="56703" y="9607"/>
                </a:moveTo>
                <a:lnTo>
                  <a:pt x="56703" y="10068"/>
                </a:lnTo>
                <a:lnTo>
                  <a:pt x="56242" y="10068"/>
                </a:lnTo>
                <a:lnTo>
                  <a:pt x="56242" y="9607"/>
                </a:lnTo>
                <a:close/>
                <a:moveTo>
                  <a:pt x="59813" y="9607"/>
                </a:moveTo>
                <a:lnTo>
                  <a:pt x="59813" y="10068"/>
                </a:lnTo>
                <a:lnTo>
                  <a:pt x="59352" y="10068"/>
                </a:lnTo>
                <a:lnTo>
                  <a:pt x="59352" y="9607"/>
                </a:lnTo>
                <a:close/>
                <a:moveTo>
                  <a:pt x="76140" y="9752"/>
                </a:moveTo>
                <a:lnTo>
                  <a:pt x="76140" y="10213"/>
                </a:lnTo>
                <a:lnTo>
                  <a:pt x="75678" y="10213"/>
                </a:lnTo>
                <a:lnTo>
                  <a:pt x="75678" y="9752"/>
                </a:lnTo>
                <a:close/>
                <a:moveTo>
                  <a:pt x="77655" y="9752"/>
                </a:moveTo>
                <a:lnTo>
                  <a:pt x="77655" y="10213"/>
                </a:lnTo>
                <a:lnTo>
                  <a:pt x="77194" y="10213"/>
                </a:lnTo>
                <a:lnTo>
                  <a:pt x="77194" y="9752"/>
                </a:lnTo>
                <a:close/>
                <a:moveTo>
                  <a:pt x="29795" y="9831"/>
                </a:moveTo>
                <a:lnTo>
                  <a:pt x="29795" y="10292"/>
                </a:lnTo>
                <a:lnTo>
                  <a:pt x="29334" y="10292"/>
                </a:lnTo>
                <a:lnTo>
                  <a:pt x="29334" y="9831"/>
                </a:lnTo>
                <a:close/>
                <a:moveTo>
                  <a:pt x="31468" y="9831"/>
                </a:moveTo>
                <a:lnTo>
                  <a:pt x="31468" y="10292"/>
                </a:lnTo>
                <a:lnTo>
                  <a:pt x="31007" y="10292"/>
                </a:lnTo>
                <a:lnTo>
                  <a:pt x="31007" y="9831"/>
                </a:lnTo>
                <a:close/>
                <a:moveTo>
                  <a:pt x="35751" y="10200"/>
                </a:moveTo>
                <a:lnTo>
                  <a:pt x="35751" y="10661"/>
                </a:lnTo>
                <a:lnTo>
                  <a:pt x="35290" y="10661"/>
                </a:lnTo>
                <a:lnTo>
                  <a:pt x="35290" y="10200"/>
                </a:lnTo>
                <a:close/>
                <a:moveTo>
                  <a:pt x="46754" y="10305"/>
                </a:moveTo>
                <a:lnTo>
                  <a:pt x="46754" y="10766"/>
                </a:lnTo>
                <a:lnTo>
                  <a:pt x="46293" y="10766"/>
                </a:lnTo>
                <a:lnTo>
                  <a:pt x="46293" y="10305"/>
                </a:lnTo>
                <a:close/>
                <a:moveTo>
                  <a:pt x="18647" y="10424"/>
                </a:moveTo>
                <a:lnTo>
                  <a:pt x="18647" y="10885"/>
                </a:lnTo>
                <a:lnTo>
                  <a:pt x="18186" y="10885"/>
                </a:lnTo>
                <a:lnTo>
                  <a:pt x="18186" y="10424"/>
                </a:lnTo>
                <a:close/>
                <a:moveTo>
                  <a:pt x="9278" y="10793"/>
                </a:moveTo>
                <a:lnTo>
                  <a:pt x="9278" y="11254"/>
                </a:lnTo>
                <a:lnTo>
                  <a:pt x="8817" y="11254"/>
                </a:lnTo>
                <a:lnTo>
                  <a:pt x="8817" y="10793"/>
                </a:lnTo>
                <a:close/>
                <a:moveTo>
                  <a:pt x="10464" y="10793"/>
                </a:moveTo>
                <a:lnTo>
                  <a:pt x="10464" y="11254"/>
                </a:lnTo>
                <a:lnTo>
                  <a:pt x="10003" y="11254"/>
                </a:lnTo>
                <a:lnTo>
                  <a:pt x="10003" y="10793"/>
                </a:lnTo>
                <a:close/>
                <a:moveTo>
                  <a:pt x="76140" y="11162"/>
                </a:moveTo>
                <a:lnTo>
                  <a:pt x="76140" y="11623"/>
                </a:lnTo>
                <a:lnTo>
                  <a:pt x="75678" y="11623"/>
                </a:lnTo>
                <a:lnTo>
                  <a:pt x="75678" y="11162"/>
                </a:lnTo>
                <a:close/>
                <a:moveTo>
                  <a:pt x="2887" y="11267"/>
                </a:moveTo>
                <a:lnTo>
                  <a:pt x="2887" y="11728"/>
                </a:lnTo>
                <a:lnTo>
                  <a:pt x="2426" y="11728"/>
                </a:lnTo>
                <a:lnTo>
                  <a:pt x="2426" y="11267"/>
                </a:lnTo>
                <a:close/>
                <a:moveTo>
                  <a:pt x="4073" y="11267"/>
                </a:moveTo>
                <a:lnTo>
                  <a:pt x="4073" y="11728"/>
                </a:lnTo>
                <a:lnTo>
                  <a:pt x="3612" y="11728"/>
                </a:lnTo>
                <a:lnTo>
                  <a:pt x="3612" y="11267"/>
                </a:lnTo>
                <a:close/>
                <a:moveTo>
                  <a:pt x="46056" y="11491"/>
                </a:moveTo>
                <a:lnTo>
                  <a:pt x="46056" y="11952"/>
                </a:lnTo>
                <a:lnTo>
                  <a:pt x="45594" y="11952"/>
                </a:lnTo>
                <a:lnTo>
                  <a:pt x="45594" y="11491"/>
                </a:lnTo>
                <a:close/>
                <a:moveTo>
                  <a:pt x="2887" y="12387"/>
                </a:moveTo>
                <a:lnTo>
                  <a:pt x="2887" y="12848"/>
                </a:lnTo>
                <a:lnTo>
                  <a:pt x="2426" y="12848"/>
                </a:lnTo>
                <a:lnTo>
                  <a:pt x="2426" y="12387"/>
                </a:lnTo>
                <a:close/>
                <a:moveTo>
                  <a:pt x="6959" y="12387"/>
                </a:moveTo>
                <a:lnTo>
                  <a:pt x="6959" y="12848"/>
                </a:lnTo>
                <a:lnTo>
                  <a:pt x="6497" y="12848"/>
                </a:lnTo>
                <a:lnTo>
                  <a:pt x="6497" y="12387"/>
                </a:lnTo>
                <a:close/>
                <a:moveTo>
                  <a:pt x="69893" y="0"/>
                </a:moveTo>
                <a:lnTo>
                  <a:pt x="69893" y="936"/>
                </a:lnTo>
                <a:lnTo>
                  <a:pt x="69498" y="936"/>
                </a:lnTo>
                <a:lnTo>
                  <a:pt x="69498" y="1476"/>
                </a:lnTo>
                <a:lnTo>
                  <a:pt x="68523" y="1476"/>
                </a:lnTo>
                <a:lnTo>
                  <a:pt x="68523" y="2175"/>
                </a:lnTo>
                <a:lnTo>
                  <a:pt x="65703" y="2175"/>
                </a:lnTo>
                <a:lnTo>
                  <a:pt x="65703" y="2965"/>
                </a:lnTo>
                <a:lnTo>
                  <a:pt x="66033" y="2965"/>
                </a:lnTo>
                <a:lnTo>
                  <a:pt x="66033" y="7577"/>
                </a:lnTo>
                <a:lnTo>
                  <a:pt x="64016" y="7577"/>
                </a:lnTo>
                <a:lnTo>
                  <a:pt x="64016" y="12044"/>
                </a:lnTo>
                <a:lnTo>
                  <a:pt x="63437" y="12044"/>
                </a:lnTo>
                <a:lnTo>
                  <a:pt x="63437" y="9910"/>
                </a:lnTo>
                <a:lnTo>
                  <a:pt x="61803" y="9910"/>
                </a:lnTo>
                <a:lnTo>
                  <a:pt x="61803" y="7103"/>
                </a:lnTo>
                <a:lnTo>
                  <a:pt x="62264" y="7103"/>
                </a:lnTo>
                <a:lnTo>
                  <a:pt x="62264" y="6009"/>
                </a:lnTo>
                <a:lnTo>
                  <a:pt x="61513" y="6009"/>
                </a:lnTo>
                <a:lnTo>
                  <a:pt x="61513" y="5008"/>
                </a:lnTo>
                <a:lnTo>
                  <a:pt x="59536" y="3031"/>
                </a:lnTo>
                <a:lnTo>
                  <a:pt x="59536" y="4797"/>
                </a:lnTo>
                <a:lnTo>
                  <a:pt x="58653" y="4797"/>
                </a:lnTo>
                <a:lnTo>
                  <a:pt x="58653" y="6457"/>
                </a:lnTo>
                <a:lnTo>
                  <a:pt x="57902" y="6457"/>
                </a:lnTo>
                <a:lnTo>
                  <a:pt x="57902" y="5390"/>
                </a:lnTo>
                <a:lnTo>
                  <a:pt x="57494" y="5390"/>
                </a:lnTo>
                <a:lnTo>
                  <a:pt x="57494" y="6286"/>
                </a:lnTo>
                <a:lnTo>
                  <a:pt x="56874" y="6286"/>
                </a:lnTo>
                <a:lnTo>
                  <a:pt x="56874" y="5284"/>
                </a:lnTo>
                <a:lnTo>
                  <a:pt x="56453" y="5284"/>
                </a:lnTo>
                <a:lnTo>
                  <a:pt x="56453" y="6260"/>
                </a:lnTo>
                <a:lnTo>
                  <a:pt x="55346" y="6260"/>
                </a:lnTo>
                <a:lnTo>
                  <a:pt x="55346" y="6655"/>
                </a:lnTo>
                <a:lnTo>
                  <a:pt x="55715" y="6655"/>
                </a:lnTo>
                <a:lnTo>
                  <a:pt x="55715" y="12782"/>
                </a:lnTo>
                <a:lnTo>
                  <a:pt x="54436" y="12782"/>
                </a:lnTo>
                <a:lnTo>
                  <a:pt x="54436" y="7841"/>
                </a:lnTo>
                <a:lnTo>
                  <a:pt x="54766" y="7841"/>
                </a:lnTo>
                <a:lnTo>
                  <a:pt x="54766" y="7235"/>
                </a:lnTo>
                <a:lnTo>
                  <a:pt x="54436" y="7235"/>
                </a:lnTo>
                <a:lnTo>
                  <a:pt x="54436" y="1924"/>
                </a:lnTo>
                <a:lnTo>
                  <a:pt x="54832" y="1924"/>
                </a:lnTo>
                <a:lnTo>
                  <a:pt x="54832" y="1055"/>
                </a:lnTo>
                <a:lnTo>
                  <a:pt x="51841" y="1055"/>
                </a:lnTo>
                <a:lnTo>
                  <a:pt x="51841" y="264"/>
                </a:lnTo>
                <a:lnTo>
                  <a:pt x="50141" y="264"/>
                </a:lnTo>
                <a:lnTo>
                  <a:pt x="50141" y="910"/>
                </a:lnTo>
                <a:lnTo>
                  <a:pt x="49535" y="910"/>
                </a:lnTo>
                <a:lnTo>
                  <a:pt x="49535" y="1779"/>
                </a:lnTo>
                <a:lnTo>
                  <a:pt x="50114" y="1779"/>
                </a:lnTo>
                <a:lnTo>
                  <a:pt x="50114" y="10424"/>
                </a:lnTo>
                <a:lnTo>
                  <a:pt x="49139" y="10424"/>
                </a:lnTo>
                <a:lnTo>
                  <a:pt x="49139" y="8816"/>
                </a:lnTo>
                <a:lnTo>
                  <a:pt x="47624" y="8816"/>
                </a:lnTo>
                <a:lnTo>
                  <a:pt x="47624" y="7564"/>
                </a:lnTo>
                <a:lnTo>
                  <a:pt x="46978" y="7564"/>
                </a:lnTo>
                <a:lnTo>
                  <a:pt x="46978" y="8697"/>
                </a:lnTo>
                <a:lnTo>
                  <a:pt x="46214" y="8697"/>
                </a:lnTo>
                <a:lnTo>
                  <a:pt x="46214" y="8025"/>
                </a:lnTo>
                <a:lnTo>
                  <a:pt x="45674" y="8025"/>
                </a:lnTo>
                <a:lnTo>
                  <a:pt x="45674" y="8750"/>
                </a:lnTo>
                <a:lnTo>
                  <a:pt x="44672" y="8750"/>
                </a:lnTo>
                <a:lnTo>
                  <a:pt x="44672" y="12637"/>
                </a:lnTo>
                <a:lnTo>
                  <a:pt x="44092" y="12637"/>
                </a:lnTo>
                <a:lnTo>
                  <a:pt x="44092" y="145"/>
                </a:lnTo>
                <a:lnTo>
                  <a:pt x="43526" y="145"/>
                </a:lnTo>
                <a:lnTo>
                  <a:pt x="43526" y="1516"/>
                </a:lnTo>
                <a:lnTo>
                  <a:pt x="37965" y="1516"/>
                </a:lnTo>
                <a:lnTo>
                  <a:pt x="37965" y="13889"/>
                </a:lnTo>
                <a:lnTo>
                  <a:pt x="37398" y="13889"/>
                </a:lnTo>
                <a:lnTo>
                  <a:pt x="37398" y="7538"/>
                </a:lnTo>
                <a:lnTo>
                  <a:pt x="36608" y="7538"/>
                </a:lnTo>
                <a:lnTo>
                  <a:pt x="36608" y="6088"/>
                </a:lnTo>
                <a:lnTo>
                  <a:pt x="36054" y="6088"/>
                </a:lnTo>
                <a:lnTo>
                  <a:pt x="36054" y="7538"/>
                </a:lnTo>
                <a:lnTo>
                  <a:pt x="34789" y="7538"/>
                </a:lnTo>
                <a:lnTo>
                  <a:pt x="34789" y="11333"/>
                </a:lnTo>
                <a:lnTo>
                  <a:pt x="32088" y="11333"/>
                </a:lnTo>
                <a:lnTo>
                  <a:pt x="32088" y="7973"/>
                </a:lnTo>
                <a:lnTo>
                  <a:pt x="31758" y="7973"/>
                </a:lnTo>
                <a:lnTo>
                  <a:pt x="31758" y="6879"/>
                </a:lnTo>
                <a:lnTo>
                  <a:pt x="30493" y="6879"/>
                </a:lnTo>
                <a:lnTo>
                  <a:pt x="30493" y="7999"/>
                </a:lnTo>
                <a:lnTo>
                  <a:pt x="28767" y="7999"/>
                </a:lnTo>
                <a:lnTo>
                  <a:pt x="28767" y="10634"/>
                </a:lnTo>
                <a:lnTo>
                  <a:pt x="27067" y="10634"/>
                </a:lnTo>
                <a:lnTo>
                  <a:pt x="26197" y="13823"/>
                </a:lnTo>
                <a:lnTo>
                  <a:pt x="24313" y="13823"/>
                </a:lnTo>
                <a:lnTo>
                  <a:pt x="24313" y="3150"/>
                </a:lnTo>
                <a:lnTo>
                  <a:pt x="21889" y="3150"/>
                </a:lnTo>
                <a:lnTo>
                  <a:pt x="21889" y="2636"/>
                </a:lnTo>
                <a:lnTo>
                  <a:pt x="20492" y="2636"/>
                </a:lnTo>
                <a:lnTo>
                  <a:pt x="20492" y="11069"/>
                </a:lnTo>
                <a:lnTo>
                  <a:pt x="19490" y="11069"/>
                </a:lnTo>
                <a:lnTo>
                  <a:pt x="19490" y="8355"/>
                </a:lnTo>
                <a:lnTo>
                  <a:pt x="19780" y="8355"/>
                </a:lnTo>
                <a:lnTo>
                  <a:pt x="19780" y="7735"/>
                </a:lnTo>
                <a:lnTo>
                  <a:pt x="16907" y="7735"/>
                </a:lnTo>
                <a:lnTo>
                  <a:pt x="16907" y="6405"/>
                </a:lnTo>
                <a:lnTo>
                  <a:pt x="16394" y="6405"/>
                </a:lnTo>
                <a:lnTo>
                  <a:pt x="16394" y="5140"/>
                </a:lnTo>
                <a:lnTo>
                  <a:pt x="15932" y="5140"/>
                </a:lnTo>
                <a:lnTo>
                  <a:pt x="15932" y="6470"/>
                </a:lnTo>
                <a:lnTo>
                  <a:pt x="15471" y="6470"/>
                </a:lnTo>
                <a:lnTo>
                  <a:pt x="15471" y="5825"/>
                </a:lnTo>
                <a:lnTo>
                  <a:pt x="15036" y="5825"/>
                </a:lnTo>
                <a:lnTo>
                  <a:pt x="15036" y="6523"/>
                </a:lnTo>
                <a:lnTo>
                  <a:pt x="14167" y="6523"/>
                </a:lnTo>
                <a:lnTo>
                  <a:pt x="14167" y="12321"/>
                </a:lnTo>
                <a:lnTo>
                  <a:pt x="11109" y="12321"/>
                </a:lnTo>
                <a:lnTo>
                  <a:pt x="11109" y="7920"/>
                </a:lnTo>
                <a:lnTo>
                  <a:pt x="10161" y="7920"/>
                </a:lnTo>
                <a:lnTo>
                  <a:pt x="10161" y="6866"/>
                </a:lnTo>
                <a:lnTo>
                  <a:pt x="9515" y="6866"/>
                </a:lnTo>
                <a:lnTo>
                  <a:pt x="9515" y="7907"/>
                </a:lnTo>
                <a:lnTo>
                  <a:pt x="8329" y="7907"/>
                </a:lnTo>
                <a:lnTo>
                  <a:pt x="8329" y="11570"/>
                </a:lnTo>
                <a:lnTo>
                  <a:pt x="5667" y="11570"/>
                </a:lnTo>
                <a:lnTo>
                  <a:pt x="5667" y="12189"/>
                </a:lnTo>
                <a:lnTo>
                  <a:pt x="5997" y="12189"/>
                </a:lnTo>
                <a:lnTo>
                  <a:pt x="5997" y="13665"/>
                </a:lnTo>
                <a:lnTo>
                  <a:pt x="4481" y="13665"/>
                </a:lnTo>
                <a:lnTo>
                  <a:pt x="4481" y="10858"/>
                </a:lnTo>
                <a:lnTo>
                  <a:pt x="3256" y="10858"/>
                </a:lnTo>
                <a:lnTo>
                  <a:pt x="3256" y="9501"/>
                </a:lnTo>
                <a:lnTo>
                  <a:pt x="2755" y="9501"/>
                </a:lnTo>
                <a:lnTo>
                  <a:pt x="2755" y="10872"/>
                </a:lnTo>
                <a:lnTo>
                  <a:pt x="2057" y="10872"/>
                </a:lnTo>
                <a:lnTo>
                  <a:pt x="2057" y="13204"/>
                </a:lnTo>
                <a:lnTo>
                  <a:pt x="1" y="13204"/>
                </a:lnTo>
                <a:lnTo>
                  <a:pt x="1" y="16920"/>
                </a:lnTo>
                <a:lnTo>
                  <a:pt x="25512" y="21730"/>
                </a:lnTo>
                <a:lnTo>
                  <a:pt x="84718" y="18910"/>
                </a:lnTo>
                <a:lnTo>
                  <a:pt x="84718" y="14443"/>
                </a:lnTo>
                <a:lnTo>
                  <a:pt x="79328" y="14350"/>
                </a:lnTo>
                <a:lnTo>
                  <a:pt x="79407" y="9501"/>
                </a:lnTo>
                <a:lnTo>
                  <a:pt x="78406" y="9501"/>
                </a:lnTo>
                <a:lnTo>
                  <a:pt x="78406" y="6681"/>
                </a:lnTo>
                <a:lnTo>
                  <a:pt x="78656" y="6681"/>
                </a:lnTo>
                <a:lnTo>
                  <a:pt x="78656" y="6220"/>
                </a:lnTo>
                <a:lnTo>
                  <a:pt x="74835" y="6220"/>
                </a:lnTo>
                <a:lnTo>
                  <a:pt x="74835" y="6681"/>
                </a:lnTo>
                <a:lnTo>
                  <a:pt x="75085" y="6681"/>
                </a:lnTo>
                <a:lnTo>
                  <a:pt x="75085" y="12848"/>
                </a:lnTo>
                <a:lnTo>
                  <a:pt x="72555" y="12848"/>
                </a:lnTo>
                <a:lnTo>
                  <a:pt x="72555" y="9923"/>
                </a:lnTo>
                <a:lnTo>
                  <a:pt x="71014" y="9923"/>
                </a:lnTo>
                <a:lnTo>
                  <a:pt x="71014" y="2965"/>
                </a:lnTo>
                <a:lnTo>
                  <a:pt x="71264" y="2965"/>
                </a:lnTo>
                <a:lnTo>
                  <a:pt x="71264" y="2530"/>
                </a:lnTo>
                <a:lnTo>
                  <a:pt x="70803" y="2530"/>
                </a:lnTo>
                <a:lnTo>
                  <a:pt x="70803" y="2069"/>
                </a:lnTo>
                <a:lnTo>
                  <a:pt x="70500" y="2069"/>
                </a:lnTo>
                <a:lnTo>
                  <a:pt x="70500" y="1041"/>
                </a:lnTo>
                <a:lnTo>
                  <a:pt x="70144" y="1041"/>
                </a:lnTo>
                <a:lnTo>
                  <a:pt x="70144" y="0"/>
                </a:lnTo>
                <a:close/>
              </a:path>
            </a:pathLst>
          </a:custGeom>
          <a:solidFill>
            <a:srgbClr val="A98A7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4" name="Google Shape;654;g2661e6539b9_0_601"/>
          <p:cNvSpPr txBox="1"/>
          <p:nvPr>
            <p:ph hasCustomPrompt="1" type="title"/>
          </p:nvPr>
        </p:nvSpPr>
        <p:spPr>
          <a:xfrm>
            <a:off x="1712000" y="2077000"/>
            <a:ext cx="8768100" cy="12531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12800"/>
              <a:buNone/>
              <a:defRPr sz="8000"/>
            </a:lvl1pPr>
            <a:lvl2pPr lvl="1" rtl="0" algn="ctr">
              <a:spcBef>
                <a:spcPts val="0"/>
              </a:spcBef>
              <a:spcAft>
                <a:spcPts val="0"/>
              </a:spcAft>
              <a:buSzPts val="12800"/>
              <a:buNone/>
              <a:defRPr sz="12800"/>
            </a:lvl2pPr>
            <a:lvl3pPr lvl="2" rtl="0" algn="ctr">
              <a:spcBef>
                <a:spcPts val="0"/>
              </a:spcBef>
              <a:spcAft>
                <a:spcPts val="0"/>
              </a:spcAft>
              <a:buSzPts val="12800"/>
              <a:buNone/>
              <a:defRPr sz="12800"/>
            </a:lvl3pPr>
            <a:lvl4pPr lvl="3" rtl="0" algn="ctr">
              <a:spcBef>
                <a:spcPts val="0"/>
              </a:spcBef>
              <a:spcAft>
                <a:spcPts val="0"/>
              </a:spcAft>
              <a:buSzPts val="12800"/>
              <a:buNone/>
              <a:defRPr sz="12800"/>
            </a:lvl4pPr>
            <a:lvl5pPr lvl="4" rtl="0" algn="ctr">
              <a:spcBef>
                <a:spcPts val="0"/>
              </a:spcBef>
              <a:spcAft>
                <a:spcPts val="0"/>
              </a:spcAft>
              <a:buSzPts val="12800"/>
              <a:buNone/>
              <a:defRPr sz="12800"/>
            </a:lvl5pPr>
            <a:lvl6pPr lvl="5" rtl="0" algn="ctr">
              <a:spcBef>
                <a:spcPts val="0"/>
              </a:spcBef>
              <a:spcAft>
                <a:spcPts val="0"/>
              </a:spcAft>
              <a:buSzPts val="12800"/>
              <a:buNone/>
              <a:defRPr sz="12800"/>
            </a:lvl6pPr>
            <a:lvl7pPr lvl="6" rtl="0" algn="ctr">
              <a:spcBef>
                <a:spcPts val="0"/>
              </a:spcBef>
              <a:spcAft>
                <a:spcPts val="0"/>
              </a:spcAft>
              <a:buSzPts val="12800"/>
              <a:buNone/>
              <a:defRPr sz="12800"/>
            </a:lvl7pPr>
            <a:lvl8pPr lvl="7" rtl="0" algn="ctr">
              <a:spcBef>
                <a:spcPts val="0"/>
              </a:spcBef>
              <a:spcAft>
                <a:spcPts val="0"/>
              </a:spcAft>
              <a:buSzPts val="12800"/>
              <a:buNone/>
              <a:defRPr sz="12800"/>
            </a:lvl8pPr>
            <a:lvl9pPr lvl="8" rtl="0" algn="ctr">
              <a:spcBef>
                <a:spcPts val="0"/>
              </a:spcBef>
              <a:spcAft>
                <a:spcPts val="0"/>
              </a:spcAft>
              <a:buSzPts val="12800"/>
              <a:buNone/>
              <a:defRPr sz="12800"/>
            </a:lvl9pPr>
          </a:lstStyle>
          <a:p>
            <a:r>
              <a:t>xx%</a:t>
            </a:r>
          </a:p>
        </p:txBody>
      </p:sp>
      <p:sp>
        <p:nvSpPr>
          <p:cNvPr id="655" name="Google Shape;655;g2661e6539b9_0_601"/>
          <p:cNvSpPr txBox="1"/>
          <p:nvPr>
            <p:ph idx="1" type="subTitle"/>
          </p:nvPr>
        </p:nvSpPr>
        <p:spPr>
          <a:xfrm>
            <a:off x="1712000" y="3554433"/>
            <a:ext cx="8768100" cy="450900"/>
          </a:xfrm>
          <a:prstGeom prst="rect">
            <a:avLst/>
          </a:prstGeom>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56" name="Google Shape;656;g2661e6539b9_0_601"/>
          <p:cNvSpPr/>
          <p:nvPr/>
        </p:nvSpPr>
        <p:spPr>
          <a:xfrm>
            <a:off x="9291967" y="4169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7" name="Google Shape;657;g2661e6539b9_0_601"/>
          <p:cNvSpPr/>
          <p:nvPr/>
        </p:nvSpPr>
        <p:spPr>
          <a:xfrm>
            <a:off x="11171633" y="355445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8" name="Google Shape;658;g2661e6539b9_0_601"/>
          <p:cNvSpPr/>
          <p:nvPr/>
        </p:nvSpPr>
        <p:spPr>
          <a:xfrm>
            <a:off x="-1448067" y="3016833"/>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59" name="Shape 659"/>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2">
    <p:bg>
      <p:bgPr>
        <a:blipFill>
          <a:blip r:embed="rId2">
            <a:alphaModFix/>
          </a:blip>
          <a:stretch>
            <a:fillRect/>
          </a:stretch>
        </a:blipFill>
      </p:bgPr>
    </p:bg>
    <p:spTree>
      <p:nvGrpSpPr>
        <p:cNvPr id="660" name="Shape 660"/>
        <p:cNvGrpSpPr/>
        <p:nvPr/>
      </p:nvGrpSpPr>
      <p:grpSpPr>
        <a:xfrm>
          <a:off x="0" y="0"/>
          <a:ext cx="0" cy="0"/>
          <a:chOff x="0" y="0"/>
          <a:chExt cx="0" cy="0"/>
        </a:xfrm>
      </p:grpSpPr>
      <p:pic>
        <p:nvPicPr>
          <p:cNvPr id="661" name="Google Shape;661;g2661e6539b9_0_610"/>
          <p:cNvPicPr preferRelativeResize="0"/>
          <p:nvPr/>
        </p:nvPicPr>
        <p:blipFill rotWithShape="1">
          <a:blip r:embed="rId2">
            <a:alphaModFix amt="38000"/>
          </a:blip>
          <a:srcRect b="0" l="0" r="0" t="61606"/>
          <a:stretch/>
        </p:blipFill>
        <p:spPr>
          <a:xfrm>
            <a:off x="0" y="-1"/>
            <a:ext cx="12192000" cy="6957500"/>
          </a:xfrm>
          <a:prstGeom prst="rect">
            <a:avLst/>
          </a:prstGeom>
          <a:noFill/>
          <a:ln>
            <a:noFill/>
          </a:ln>
        </p:spPr>
      </p:pic>
      <p:sp>
        <p:nvSpPr>
          <p:cNvPr id="662" name="Google Shape;662;g2661e6539b9_0_610"/>
          <p:cNvSpPr txBox="1"/>
          <p:nvPr>
            <p:ph type="title"/>
          </p:nvPr>
        </p:nvSpPr>
        <p:spPr>
          <a:xfrm>
            <a:off x="2018743" y="1892133"/>
            <a:ext cx="4040700" cy="703500"/>
          </a:xfrm>
          <a:prstGeom prst="rect">
            <a:avLst/>
          </a:prstGeom>
          <a:ln>
            <a:noFill/>
          </a:ln>
        </p:spPr>
        <p:txBody>
          <a:bodyPr anchorCtr="0" anchor="ctr" bIns="121900" lIns="121900" spcFirstLastPara="1" rIns="121900" wrap="square" tIns="121900">
            <a:noAutofit/>
          </a:bodyPr>
          <a:lstStyle>
            <a:lvl1pPr lvl="0" rtl="0">
              <a:spcBef>
                <a:spcPts val="0"/>
              </a:spcBef>
              <a:spcAft>
                <a:spcPts val="0"/>
              </a:spcAft>
              <a:buSzPts val="3300"/>
              <a:buNone/>
              <a:defRPr sz="27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663" name="Google Shape;663;g2661e6539b9_0_610"/>
          <p:cNvSpPr txBox="1"/>
          <p:nvPr>
            <p:ph idx="1" type="subTitle"/>
          </p:nvPr>
        </p:nvSpPr>
        <p:spPr>
          <a:xfrm>
            <a:off x="2018733" y="2590177"/>
            <a:ext cx="4040700" cy="515700"/>
          </a:xfrm>
          <a:prstGeom prst="rect">
            <a:avLst/>
          </a:prstGeom>
          <a:ln>
            <a:noFill/>
          </a:ln>
        </p:spPr>
        <p:txBody>
          <a:bodyPr anchorCtr="0" anchor="ctr" bIns="121900" lIns="121900" spcFirstLastPara="1" rIns="121900" wrap="square" tIns="121900">
            <a:noAutofit/>
          </a:bodyPr>
          <a:lstStyle>
            <a:lvl1pPr lvl="0" rtl="0">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664" name="Google Shape;664;g2661e6539b9_0_610"/>
          <p:cNvSpPr txBox="1"/>
          <p:nvPr>
            <p:ph idx="2" type="title"/>
          </p:nvPr>
        </p:nvSpPr>
        <p:spPr>
          <a:xfrm>
            <a:off x="7205437" y="1875000"/>
            <a:ext cx="4040700" cy="703500"/>
          </a:xfrm>
          <a:prstGeom prst="rect">
            <a:avLst/>
          </a:prstGeom>
          <a:ln>
            <a:noFill/>
          </a:ln>
        </p:spPr>
        <p:txBody>
          <a:bodyPr anchorCtr="0" anchor="ctr" bIns="121900" lIns="121900" spcFirstLastPara="1" rIns="121900" wrap="square" tIns="121900">
            <a:noAutofit/>
          </a:bodyPr>
          <a:lstStyle>
            <a:lvl1pPr lvl="0" rtl="0">
              <a:spcBef>
                <a:spcPts val="0"/>
              </a:spcBef>
              <a:spcAft>
                <a:spcPts val="0"/>
              </a:spcAft>
              <a:buSzPts val="3300"/>
              <a:buNone/>
              <a:defRPr sz="27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665" name="Google Shape;665;g2661e6539b9_0_610"/>
          <p:cNvSpPr txBox="1"/>
          <p:nvPr>
            <p:ph idx="3" type="subTitle"/>
          </p:nvPr>
        </p:nvSpPr>
        <p:spPr>
          <a:xfrm>
            <a:off x="7205434" y="2583895"/>
            <a:ext cx="4040700" cy="515700"/>
          </a:xfrm>
          <a:prstGeom prst="rect">
            <a:avLst/>
          </a:prstGeom>
          <a:ln>
            <a:noFill/>
          </a:ln>
        </p:spPr>
        <p:txBody>
          <a:bodyPr anchorCtr="0" anchor="ctr" bIns="121900" lIns="121900" spcFirstLastPara="1" rIns="121900" wrap="square" tIns="121900">
            <a:noAutofit/>
          </a:bodyPr>
          <a:lstStyle>
            <a:lvl1pPr lvl="0" rtl="0">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666" name="Google Shape;666;g2661e6539b9_0_610"/>
          <p:cNvSpPr txBox="1"/>
          <p:nvPr>
            <p:ph idx="4" type="title"/>
          </p:nvPr>
        </p:nvSpPr>
        <p:spPr>
          <a:xfrm>
            <a:off x="2018743" y="4304435"/>
            <a:ext cx="4040700" cy="703500"/>
          </a:xfrm>
          <a:prstGeom prst="rect">
            <a:avLst/>
          </a:prstGeom>
          <a:ln>
            <a:noFill/>
          </a:ln>
        </p:spPr>
        <p:txBody>
          <a:bodyPr anchorCtr="0" anchor="ctr" bIns="121900" lIns="121900" spcFirstLastPara="1" rIns="121900" wrap="square" tIns="121900">
            <a:noAutofit/>
          </a:bodyPr>
          <a:lstStyle>
            <a:lvl1pPr lvl="0" rtl="0">
              <a:spcBef>
                <a:spcPts val="0"/>
              </a:spcBef>
              <a:spcAft>
                <a:spcPts val="0"/>
              </a:spcAft>
              <a:buSzPts val="3300"/>
              <a:buNone/>
              <a:defRPr sz="27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667" name="Google Shape;667;g2661e6539b9_0_610"/>
          <p:cNvSpPr txBox="1"/>
          <p:nvPr>
            <p:ph idx="5" type="subTitle"/>
          </p:nvPr>
        </p:nvSpPr>
        <p:spPr>
          <a:xfrm>
            <a:off x="2018733" y="5013834"/>
            <a:ext cx="4040700" cy="515700"/>
          </a:xfrm>
          <a:prstGeom prst="rect">
            <a:avLst/>
          </a:prstGeom>
          <a:ln>
            <a:noFill/>
          </a:ln>
        </p:spPr>
        <p:txBody>
          <a:bodyPr anchorCtr="0" anchor="ctr" bIns="121900" lIns="121900" spcFirstLastPara="1" rIns="121900" wrap="square" tIns="121900">
            <a:noAutofit/>
          </a:bodyPr>
          <a:lstStyle>
            <a:lvl1pPr lvl="0" rtl="0">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668" name="Google Shape;668;g2661e6539b9_0_610"/>
          <p:cNvSpPr txBox="1"/>
          <p:nvPr>
            <p:ph idx="6" type="title"/>
          </p:nvPr>
        </p:nvSpPr>
        <p:spPr>
          <a:xfrm>
            <a:off x="7215015" y="4304432"/>
            <a:ext cx="4011900" cy="703500"/>
          </a:xfrm>
          <a:prstGeom prst="rect">
            <a:avLst/>
          </a:prstGeom>
          <a:ln>
            <a:noFill/>
          </a:ln>
        </p:spPr>
        <p:txBody>
          <a:bodyPr anchorCtr="0" anchor="ctr" bIns="121900" lIns="121900" spcFirstLastPara="1" rIns="121900" wrap="square" tIns="121900">
            <a:noAutofit/>
          </a:bodyPr>
          <a:lstStyle>
            <a:lvl1pPr lvl="0" rtl="0">
              <a:spcBef>
                <a:spcPts val="0"/>
              </a:spcBef>
              <a:spcAft>
                <a:spcPts val="0"/>
              </a:spcAft>
              <a:buSzPts val="3300"/>
              <a:buNone/>
              <a:defRPr sz="27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669" name="Google Shape;669;g2661e6539b9_0_610"/>
          <p:cNvSpPr txBox="1"/>
          <p:nvPr>
            <p:ph idx="7" type="subTitle"/>
          </p:nvPr>
        </p:nvSpPr>
        <p:spPr>
          <a:xfrm>
            <a:off x="7205434" y="5013832"/>
            <a:ext cx="4040700" cy="515700"/>
          </a:xfrm>
          <a:prstGeom prst="rect">
            <a:avLst/>
          </a:prstGeom>
          <a:ln>
            <a:noFill/>
          </a:ln>
        </p:spPr>
        <p:txBody>
          <a:bodyPr anchorCtr="0" anchor="ctr" bIns="121900" lIns="121900" spcFirstLastPara="1" rIns="121900" wrap="square" tIns="121900">
            <a:noAutofit/>
          </a:bodyPr>
          <a:lstStyle>
            <a:lvl1pPr lvl="0" rtl="0">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670" name="Google Shape;670;g2661e6539b9_0_610"/>
          <p:cNvSpPr txBox="1"/>
          <p:nvPr>
            <p:ph idx="8" type="title"/>
          </p:nvPr>
        </p:nvSpPr>
        <p:spPr>
          <a:xfrm>
            <a:off x="960000" y="593367"/>
            <a:ext cx="10272000" cy="763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671" name="Google Shape;671;g2661e6539b9_0_610"/>
          <p:cNvSpPr txBox="1"/>
          <p:nvPr>
            <p:ph hasCustomPrompt="1" idx="9" type="title"/>
          </p:nvPr>
        </p:nvSpPr>
        <p:spPr>
          <a:xfrm>
            <a:off x="953376" y="1892134"/>
            <a:ext cx="1056300" cy="703500"/>
          </a:xfrm>
          <a:prstGeom prst="rect">
            <a:avLst/>
          </a:prstGeom>
          <a:ln>
            <a:noFill/>
          </a:ln>
        </p:spPr>
        <p:txBody>
          <a:bodyPr anchorCtr="0" anchor="ctr" bIns="121900" lIns="121900" spcFirstLastPara="1" rIns="121900" wrap="square" tIns="121900">
            <a:noAutofit/>
          </a:bodyPr>
          <a:lstStyle>
            <a:lvl1pPr lvl="0" rtl="0" algn="r">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672" name="Google Shape;672;g2661e6539b9_0_610"/>
          <p:cNvSpPr txBox="1"/>
          <p:nvPr>
            <p:ph hasCustomPrompt="1" idx="13" type="title"/>
          </p:nvPr>
        </p:nvSpPr>
        <p:spPr>
          <a:xfrm>
            <a:off x="953376" y="4304437"/>
            <a:ext cx="1056300" cy="703500"/>
          </a:xfrm>
          <a:prstGeom prst="rect">
            <a:avLst/>
          </a:prstGeom>
          <a:ln>
            <a:noFill/>
          </a:ln>
        </p:spPr>
        <p:txBody>
          <a:bodyPr anchorCtr="0" anchor="ctr" bIns="121900" lIns="121900" spcFirstLastPara="1" rIns="121900" wrap="square" tIns="121900">
            <a:noAutofit/>
          </a:bodyPr>
          <a:lstStyle>
            <a:lvl1pPr lvl="0" rtl="0" algn="r">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673" name="Google Shape;673;g2661e6539b9_0_610"/>
          <p:cNvSpPr txBox="1"/>
          <p:nvPr>
            <p:ph hasCustomPrompt="1" idx="14" type="title"/>
          </p:nvPr>
        </p:nvSpPr>
        <p:spPr>
          <a:xfrm>
            <a:off x="6149033" y="1875011"/>
            <a:ext cx="1056300" cy="703500"/>
          </a:xfrm>
          <a:prstGeom prst="rect">
            <a:avLst/>
          </a:prstGeom>
          <a:ln>
            <a:noFill/>
          </a:ln>
        </p:spPr>
        <p:txBody>
          <a:bodyPr anchorCtr="0" anchor="ctr" bIns="121900" lIns="121900" spcFirstLastPara="1" rIns="121900" wrap="square" tIns="121900">
            <a:noAutofit/>
          </a:bodyPr>
          <a:lstStyle>
            <a:lvl1pPr lvl="0" rtl="0" algn="r">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674" name="Google Shape;674;g2661e6539b9_0_610"/>
          <p:cNvSpPr txBox="1"/>
          <p:nvPr>
            <p:ph hasCustomPrompt="1" idx="15" type="title"/>
          </p:nvPr>
        </p:nvSpPr>
        <p:spPr>
          <a:xfrm>
            <a:off x="6139455" y="4304437"/>
            <a:ext cx="1056300" cy="703500"/>
          </a:xfrm>
          <a:prstGeom prst="rect">
            <a:avLst/>
          </a:prstGeom>
          <a:ln>
            <a:noFill/>
          </a:ln>
        </p:spPr>
        <p:txBody>
          <a:bodyPr anchorCtr="0" anchor="ctr" bIns="121900" lIns="121900" spcFirstLastPara="1" rIns="121900" wrap="square" tIns="121900">
            <a:noAutofit/>
          </a:bodyPr>
          <a:lstStyle>
            <a:lvl1pPr lvl="0" rtl="0" algn="r">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cxnSp>
        <p:nvCxnSpPr>
          <p:cNvPr id="675" name="Google Shape;675;g2661e6539b9_0_610"/>
          <p:cNvCxnSpPr/>
          <p:nvPr/>
        </p:nvCxnSpPr>
        <p:spPr>
          <a:xfrm>
            <a:off x="3553200" y="1301400"/>
            <a:ext cx="5085600" cy="0"/>
          </a:xfrm>
          <a:prstGeom prst="straightConnector1">
            <a:avLst/>
          </a:prstGeom>
          <a:noFill/>
          <a:ln cap="flat" cmpd="sng" w="19050">
            <a:solidFill>
              <a:schemeClr val="dk1"/>
            </a:solidFill>
            <a:prstDash val="solid"/>
            <a:round/>
            <a:headEnd len="med" w="med" type="none"/>
            <a:tailEnd len="med" w="med" type="none"/>
          </a:ln>
        </p:spPr>
      </p:cxnSp>
      <p:sp>
        <p:nvSpPr>
          <p:cNvPr id="676" name="Google Shape;676;g2661e6539b9_0_610"/>
          <p:cNvSpPr/>
          <p:nvPr/>
        </p:nvSpPr>
        <p:spPr>
          <a:xfrm>
            <a:off x="6691374" y="6171083"/>
            <a:ext cx="1867652" cy="195551"/>
          </a:xfrm>
          <a:custGeom>
            <a:rect b="b" l="l" r="r" t="t"/>
            <a:pathLst>
              <a:path extrusionOk="0" h="2869" w="27401">
                <a:moveTo>
                  <a:pt x="10430" y="1"/>
                </a:moveTo>
                <a:cubicBezTo>
                  <a:pt x="6894" y="1"/>
                  <a:pt x="3886" y="76"/>
                  <a:pt x="4874" y="355"/>
                </a:cubicBezTo>
                <a:cubicBezTo>
                  <a:pt x="7009" y="948"/>
                  <a:pt x="10883" y="473"/>
                  <a:pt x="11594" y="1198"/>
                </a:cubicBezTo>
                <a:cubicBezTo>
                  <a:pt x="12293" y="1923"/>
                  <a:pt x="1580" y="1080"/>
                  <a:pt x="433" y="2279"/>
                </a:cubicBezTo>
                <a:cubicBezTo>
                  <a:pt x="0" y="2742"/>
                  <a:pt x="3221" y="2869"/>
                  <a:pt x="7495" y="2869"/>
                </a:cubicBezTo>
                <a:cubicBezTo>
                  <a:pt x="12629" y="2869"/>
                  <a:pt x="19281" y="2686"/>
                  <a:pt x="22939" y="2686"/>
                </a:cubicBezTo>
                <a:cubicBezTo>
                  <a:pt x="24201" y="2686"/>
                  <a:pt x="25107" y="2708"/>
                  <a:pt x="25470" y="2766"/>
                </a:cubicBezTo>
                <a:cubicBezTo>
                  <a:pt x="25678" y="2798"/>
                  <a:pt x="25854" y="2813"/>
                  <a:pt x="25998" y="2813"/>
                </a:cubicBezTo>
                <a:cubicBezTo>
                  <a:pt x="27401" y="2813"/>
                  <a:pt x="25884" y="1443"/>
                  <a:pt x="22053" y="1443"/>
                </a:cubicBezTo>
                <a:cubicBezTo>
                  <a:pt x="21912" y="1443"/>
                  <a:pt x="21769" y="1445"/>
                  <a:pt x="21622" y="1448"/>
                </a:cubicBezTo>
                <a:cubicBezTo>
                  <a:pt x="21169" y="1459"/>
                  <a:pt x="20736" y="1464"/>
                  <a:pt x="20325" y="1464"/>
                </a:cubicBezTo>
                <a:cubicBezTo>
                  <a:pt x="16578" y="1464"/>
                  <a:pt x="14707" y="1068"/>
                  <a:pt x="16892" y="961"/>
                </a:cubicBezTo>
                <a:cubicBezTo>
                  <a:pt x="19329" y="816"/>
                  <a:pt x="23915" y="948"/>
                  <a:pt x="19461" y="104"/>
                </a:cubicBezTo>
                <a:cubicBezTo>
                  <a:pt x="19461" y="104"/>
                  <a:pt x="14581" y="1"/>
                  <a:pt x="10430" y="1"/>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7" name="Google Shape;677;g2661e6539b9_0_610"/>
          <p:cNvSpPr/>
          <p:nvPr/>
        </p:nvSpPr>
        <p:spPr>
          <a:xfrm>
            <a:off x="15" y="6041126"/>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8" name="Google Shape;678;g2661e6539b9_0_610"/>
          <p:cNvSpPr/>
          <p:nvPr/>
        </p:nvSpPr>
        <p:spPr>
          <a:xfrm>
            <a:off x="-329217" y="32985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9" name="Google Shape;679;g2661e6539b9_0_610"/>
          <p:cNvSpPr/>
          <p:nvPr/>
        </p:nvSpPr>
        <p:spPr>
          <a:xfrm>
            <a:off x="9291967" y="4169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0" name="Google Shape;680;g2661e6539b9_0_610"/>
          <p:cNvSpPr/>
          <p:nvPr/>
        </p:nvSpPr>
        <p:spPr>
          <a:xfrm>
            <a:off x="10299167" y="4207583"/>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1" name="Google Shape;681;g2661e6539b9_0_610"/>
          <p:cNvSpPr/>
          <p:nvPr/>
        </p:nvSpPr>
        <p:spPr>
          <a:xfrm>
            <a:off x="-1000733" y="335235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
    <p:bg>
      <p:bgPr>
        <a:blipFill>
          <a:blip r:embed="rId2">
            <a:alphaModFix/>
          </a:blip>
          <a:stretch>
            <a:fillRect/>
          </a:stretch>
        </a:blipFill>
      </p:bgPr>
    </p:bg>
    <p:spTree>
      <p:nvGrpSpPr>
        <p:cNvPr id="682" name="Shape 682"/>
        <p:cNvGrpSpPr/>
        <p:nvPr/>
      </p:nvGrpSpPr>
      <p:grpSpPr>
        <a:xfrm>
          <a:off x="0" y="0"/>
          <a:ext cx="0" cy="0"/>
          <a:chOff x="0" y="0"/>
          <a:chExt cx="0" cy="0"/>
        </a:xfrm>
      </p:grpSpPr>
      <p:sp>
        <p:nvSpPr>
          <p:cNvPr id="683" name="Google Shape;683;g2661e6539b9_0_632"/>
          <p:cNvSpPr txBox="1"/>
          <p:nvPr>
            <p:ph idx="1" type="subTitle"/>
          </p:nvPr>
        </p:nvSpPr>
        <p:spPr>
          <a:xfrm>
            <a:off x="6319167" y="3354500"/>
            <a:ext cx="4970700" cy="12243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a:lvl1pPr>
            <a:lvl2pPr lvl="1" rtl="0" algn="r">
              <a:lnSpc>
                <a:spcPct val="100000"/>
              </a:lnSpc>
              <a:spcBef>
                <a:spcPts val="0"/>
              </a:spcBef>
              <a:spcAft>
                <a:spcPts val="0"/>
              </a:spcAft>
              <a:buSzPts val="1900"/>
              <a:buNone/>
              <a:defRPr/>
            </a:lvl2pPr>
            <a:lvl3pPr lvl="2" rtl="0" algn="r">
              <a:lnSpc>
                <a:spcPct val="100000"/>
              </a:lnSpc>
              <a:spcBef>
                <a:spcPts val="0"/>
              </a:spcBef>
              <a:spcAft>
                <a:spcPts val="0"/>
              </a:spcAft>
              <a:buSzPts val="1900"/>
              <a:buNone/>
              <a:defRPr/>
            </a:lvl3pPr>
            <a:lvl4pPr lvl="3" rtl="0" algn="r">
              <a:lnSpc>
                <a:spcPct val="100000"/>
              </a:lnSpc>
              <a:spcBef>
                <a:spcPts val="0"/>
              </a:spcBef>
              <a:spcAft>
                <a:spcPts val="0"/>
              </a:spcAft>
              <a:buSzPts val="1900"/>
              <a:buNone/>
              <a:defRPr/>
            </a:lvl4pPr>
            <a:lvl5pPr lvl="4" rtl="0" algn="r">
              <a:lnSpc>
                <a:spcPct val="100000"/>
              </a:lnSpc>
              <a:spcBef>
                <a:spcPts val="0"/>
              </a:spcBef>
              <a:spcAft>
                <a:spcPts val="0"/>
              </a:spcAft>
              <a:buSzPts val="1900"/>
              <a:buNone/>
              <a:defRPr/>
            </a:lvl5pPr>
            <a:lvl6pPr lvl="5" rtl="0" algn="r">
              <a:lnSpc>
                <a:spcPct val="100000"/>
              </a:lnSpc>
              <a:spcBef>
                <a:spcPts val="0"/>
              </a:spcBef>
              <a:spcAft>
                <a:spcPts val="0"/>
              </a:spcAft>
              <a:buSzPts val="1900"/>
              <a:buNone/>
              <a:defRPr/>
            </a:lvl6pPr>
            <a:lvl7pPr lvl="6" rtl="0" algn="r">
              <a:lnSpc>
                <a:spcPct val="100000"/>
              </a:lnSpc>
              <a:spcBef>
                <a:spcPts val="0"/>
              </a:spcBef>
              <a:spcAft>
                <a:spcPts val="0"/>
              </a:spcAft>
              <a:buSzPts val="1900"/>
              <a:buNone/>
              <a:defRPr/>
            </a:lvl7pPr>
            <a:lvl8pPr lvl="7" rtl="0" algn="r">
              <a:lnSpc>
                <a:spcPct val="100000"/>
              </a:lnSpc>
              <a:spcBef>
                <a:spcPts val="0"/>
              </a:spcBef>
              <a:spcAft>
                <a:spcPts val="0"/>
              </a:spcAft>
              <a:buSzPts val="1900"/>
              <a:buNone/>
              <a:defRPr/>
            </a:lvl8pPr>
            <a:lvl9pPr lvl="8" rtl="0" algn="r">
              <a:lnSpc>
                <a:spcPct val="100000"/>
              </a:lnSpc>
              <a:spcBef>
                <a:spcPts val="0"/>
              </a:spcBef>
              <a:spcAft>
                <a:spcPts val="0"/>
              </a:spcAft>
              <a:buSzPts val="1900"/>
              <a:buNone/>
              <a:defRPr/>
            </a:lvl9pPr>
          </a:lstStyle>
          <a:p/>
        </p:txBody>
      </p:sp>
      <p:sp>
        <p:nvSpPr>
          <p:cNvPr id="684" name="Google Shape;684;g2661e6539b9_0_632"/>
          <p:cNvSpPr txBox="1"/>
          <p:nvPr>
            <p:ph type="title"/>
          </p:nvPr>
        </p:nvSpPr>
        <p:spPr>
          <a:xfrm>
            <a:off x="953467" y="593367"/>
            <a:ext cx="10272000" cy="763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4000"/>
              <a:buNone/>
              <a:defRPr/>
            </a:lvl1pPr>
            <a:lvl2pPr lvl="1" rtl="0" algn="r">
              <a:spcBef>
                <a:spcPts val="0"/>
              </a:spcBef>
              <a:spcAft>
                <a:spcPts val="0"/>
              </a:spcAft>
              <a:buSzPts val="4000"/>
              <a:buNone/>
              <a:defRPr/>
            </a:lvl2pPr>
            <a:lvl3pPr lvl="2" rtl="0" algn="r">
              <a:spcBef>
                <a:spcPts val="0"/>
              </a:spcBef>
              <a:spcAft>
                <a:spcPts val="0"/>
              </a:spcAft>
              <a:buSzPts val="4000"/>
              <a:buNone/>
              <a:defRPr/>
            </a:lvl3pPr>
            <a:lvl4pPr lvl="3" rtl="0" algn="r">
              <a:spcBef>
                <a:spcPts val="0"/>
              </a:spcBef>
              <a:spcAft>
                <a:spcPts val="0"/>
              </a:spcAft>
              <a:buSzPts val="4000"/>
              <a:buNone/>
              <a:defRPr/>
            </a:lvl4pPr>
            <a:lvl5pPr lvl="4" rtl="0" algn="r">
              <a:spcBef>
                <a:spcPts val="0"/>
              </a:spcBef>
              <a:spcAft>
                <a:spcPts val="0"/>
              </a:spcAft>
              <a:buSzPts val="4000"/>
              <a:buNone/>
              <a:defRPr/>
            </a:lvl5pPr>
            <a:lvl6pPr lvl="5" rtl="0" algn="r">
              <a:spcBef>
                <a:spcPts val="0"/>
              </a:spcBef>
              <a:spcAft>
                <a:spcPts val="0"/>
              </a:spcAft>
              <a:buSzPts val="4000"/>
              <a:buNone/>
              <a:defRPr/>
            </a:lvl6pPr>
            <a:lvl7pPr lvl="6" rtl="0" algn="r">
              <a:spcBef>
                <a:spcPts val="0"/>
              </a:spcBef>
              <a:spcAft>
                <a:spcPts val="0"/>
              </a:spcAft>
              <a:buSzPts val="4000"/>
              <a:buNone/>
              <a:defRPr/>
            </a:lvl7pPr>
            <a:lvl8pPr lvl="7" rtl="0" algn="r">
              <a:spcBef>
                <a:spcPts val="0"/>
              </a:spcBef>
              <a:spcAft>
                <a:spcPts val="0"/>
              </a:spcAft>
              <a:buSzPts val="4000"/>
              <a:buNone/>
              <a:defRPr/>
            </a:lvl8pPr>
            <a:lvl9pPr lvl="8" rtl="0" algn="r">
              <a:spcBef>
                <a:spcPts val="0"/>
              </a:spcBef>
              <a:spcAft>
                <a:spcPts val="0"/>
              </a:spcAft>
              <a:buSzPts val="4000"/>
              <a:buNone/>
              <a:defRPr/>
            </a:lvl9pPr>
          </a:lstStyle>
          <a:p/>
        </p:txBody>
      </p:sp>
      <p:cxnSp>
        <p:nvCxnSpPr>
          <p:cNvPr id="685" name="Google Shape;685;g2661e6539b9_0_632"/>
          <p:cNvCxnSpPr/>
          <p:nvPr/>
        </p:nvCxnSpPr>
        <p:spPr>
          <a:xfrm>
            <a:off x="3553200" y="1301400"/>
            <a:ext cx="5085600" cy="0"/>
          </a:xfrm>
          <a:prstGeom prst="straightConnector1">
            <a:avLst/>
          </a:prstGeom>
          <a:noFill/>
          <a:ln cap="flat" cmpd="sng" w="19050">
            <a:solidFill>
              <a:schemeClr val="dk1"/>
            </a:solidFill>
            <a:prstDash val="solid"/>
            <a:round/>
            <a:headEnd len="med" w="med" type="none"/>
            <a:tailEnd len="med" w="med" type="none"/>
          </a:ln>
        </p:spPr>
      </p:cxnSp>
      <p:sp>
        <p:nvSpPr>
          <p:cNvPr id="686" name="Google Shape;686;g2661e6539b9_0_632"/>
          <p:cNvSpPr/>
          <p:nvPr/>
        </p:nvSpPr>
        <p:spPr>
          <a:xfrm>
            <a:off x="6691374" y="6171083"/>
            <a:ext cx="1867652" cy="195551"/>
          </a:xfrm>
          <a:custGeom>
            <a:rect b="b" l="l" r="r" t="t"/>
            <a:pathLst>
              <a:path extrusionOk="0" h="2869" w="27401">
                <a:moveTo>
                  <a:pt x="10430" y="1"/>
                </a:moveTo>
                <a:cubicBezTo>
                  <a:pt x="6894" y="1"/>
                  <a:pt x="3886" y="76"/>
                  <a:pt x="4874" y="355"/>
                </a:cubicBezTo>
                <a:cubicBezTo>
                  <a:pt x="7009" y="948"/>
                  <a:pt x="10883" y="473"/>
                  <a:pt x="11594" y="1198"/>
                </a:cubicBezTo>
                <a:cubicBezTo>
                  <a:pt x="12293" y="1923"/>
                  <a:pt x="1580" y="1080"/>
                  <a:pt x="433" y="2279"/>
                </a:cubicBezTo>
                <a:cubicBezTo>
                  <a:pt x="0" y="2742"/>
                  <a:pt x="3221" y="2869"/>
                  <a:pt x="7495" y="2869"/>
                </a:cubicBezTo>
                <a:cubicBezTo>
                  <a:pt x="12629" y="2869"/>
                  <a:pt x="19281" y="2686"/>
                  <a:pt x="22939" y="2686"/>
                </a:cubicBezTo>
                <a:cubicBezTo>
                  <a:pt x="24201" y="2686"/>
                  <a:pt x="25107" y="2708"/>
                  <a:pt x="25470" y="2766"/>
                </a:cubicBezTo>
                <a:cubicBezTo>
                  <a:pt x="25678" y="2798"/>
                  <a:pt x="25854" y="2813"/>
                  <a:pt x="25998" y="2813"/>
                </a:cubicBezTo>
                <a:cubicBezTo>
                  <a:pt x="27401" y="2813"/>
                  <a:pt x="25884" y="1443"/>
                  <a:pt x="22053" y="1443"/>
                </a:cubicBezTo>
                <a:cubicBezTo>
                  <a:pt x="21912" y="1443"/>
                  <a:pt x="21769" y="1445"/>
                  <a:pt x="21622" y="1448"/>
                </a:cubicBezTo>
                <a:cubicBezTo>
                  <a:pt x="21169" y="1459"/>
                  <a:pt x="20736" y="1464"/>
                  <a:pt x="20325" y="1464"/>
                </a:cubicBezTo>
                <a:cubicBezTo>
                  <a:pt x="16578" y="1464"/>
                  <a:pt x="14707" y="1068"/>
                  <a:pt x="16892" y="961"/>
                </a:cubicBezTo>
                <a:cubicBezTo>
                  <a:pt x="19329" y="816"/>
                  <a:pt x="23915" y="948"/>
                  <a:pt x="19461" y="104"/>
                </a:cubicBezTo>
                <a:cubicBezTo>
                  <a:pt x="19461" y="104"/>
                  <a:pt x="14581" y="1"/>
                  <a:pt x="10430" y="1"/>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7" name="Google Shape;687;g2661e6539b9_0_632"/>
          <p:cNvSpPr/>
          <p:nvPr/>
        </p:nvSpPr>
        <p:spPr>
          <a:xfrm>
            <a:off x="15" y="6041126"/>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8" name="Google Shape;688;g2661e6539b9_0_632"/>
          <p:cNvSpPr/>
          <p:nvPr/>
        </p:nvSpPr>
        <p:spPr>
          <a:xfrm>
            <a:off x="9291967" y="4169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9" name="Google Shape;689;g2661e6539b9_0_632"/>
          <p:cNvSpPr/>
          <p:nvPr/>
        </p:nvSpPr>
        <p:spPr>
          <a:xfrm>
            <a:off x="10805400" y="48953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0" name="Google Shape;690;g2661e6539b9_0_632"/>
          <p:cNvSpPr/>
          <p:nvPr/>
        </p:nvSpPr>
        <p:spPr>
          <a:xfrm>
            <a:off x="-1000733" y="335235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BODY_1">
    <p:bg>
      <p:bgPr>
        <a:blipFill>
          <a:blip r:embed="rId2">
            <a:alphaModFix/>
          </a:blip>
          <a:stretch>
            <a:fillRect/>
          </a:stretch>
        </a:blipFill>
      </p:bgPr>
    </p:bg>
    <p:spTree>
      <p:nvGrpSpPr>
        <p:cNvPr id="691" name="Shape 691"/>
        <p:cNvGrpSpPr/>
        <p:nvPr/>
      </p:nvGrpSpPr>
      <p:grpSpPr>
        <a:xfrm>
          <a:off x="0" y="0"/>
          <a:ext cx="0" cy="0"/>
          <a:chOff x="0" y="0"/>
          <a:chExt cx="0" cy="0"/>
        </a:xfrm>
      </p:grpSpPr>
      <p:sp>
        <p:nvSpPr>
          <p:cNvPr id="692" name="Google Shape;692;g2661e6539b9_0_641"/>
          <p:cNvSpPr txBox="1"/>
          <p:nvPr>
            <p:ph type="title"/>
          </p:nvPr>
        </p:nvSpPr>
        <p:spPr>
          <a:xfrm>
            <a:off x="960000" y="593367"/>
            <a:ext cx="10272000" cy="763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693" name="Google Shape;693;g2661e6539b9_0_641"/>
          <p:cNvSpPr txBox="1"/>
          <p:nvPr>
            <p:ph idx="1" type="body"/>
          </p:nvPr>
        </p:nvSpPr>
        <p:spPr>
          <a:xfrm>
            <a:off x="960000" y="1429833"/>
            <a:ext cx="10272000" cy="42405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Font typeface="Darker Grotesque SemiBold"/>
              <a:buChar char="●"/>
              <a:defRPr>
                <a:solidFill>
                  <a:srgbClr val="434343"/>
                </a:solidFill>
              </a:defRPr>
            </a:lvl1pPr>
            <a:lvl2pPr indent="-349250" lvl="1" marL="914400" rtl="0">
              <a:lnSpc>
                <a:spcPct val="115000"/>
              </a:lnSpc>
              <a:spcBef>
                <a:spcPts val="1300"/>
              </a:spcBef>
              <a:spcAft>
                <a:spcPts val="0"/>
              </a:spcAft>
              <a:buClr>
                <a:srgbClr val="15325B"/>
              </a:buClr>
              <a:buSzPts val="1900"/>
              <a:buFont typeface="Darker Grotesque SemiBold"/>
              <a:buChar char="○"/>
              <a:defRPr>
                <a:solidFill>
                  <a:srgbClr val="434343"/>
                </a:solidFill>
              </a:defRPr>
            </a:lvl2pPr>
            <a:lvl3pPr indent="-349250" lvl="2" marL="1371600" rtl="0">
              <a:lnSpc>
                <a:spcPct val="115000"/>
              </a:lnSpc>
              <a:spcBef>
                <a:spcPts val="0"/>
              </a:spcBef>
              <a:spcAft>
                <a:spcPts val="0"/>
              </a:spcAft>
              <a:buClr>
                <a:srgbClr val="15325B"/>
              </a:buClr>
              <a:buSzPts val="1900"/>
              <a:buFont typeface="Darker Grotesque SemiBold"/>
              <a:buChar char="■"/>
              <a:defRPr>
                <a:solidFill>
                  <a:srgbClr val="434343"/>
                </a:solidFill>
              </a:defRPr>
            </a:lvl3pPr>
            <a:lvl4pPr indent="-349250" lvl="3" marL="1828800" rtl="0">
              <a:lnSpc>
                <a:spcPct val="115000"/>
              </a:lnSpc>
              <a:spcBef>
                <a:spcPts val="0"/>
              </a:spcBef>
              <a:spcAft>
                <a:spcPts val="0"/>
              </a:spcAft>
              <a:buClr>
                <a:srgbClr val="15325B"/>
              </a:buClr>
              <a:buSzPts val="1900"/>
              <a:buFont typeface="Darker Grotesque SemiBold"/>
              <a:buChar char="●"/>
              <a:defRPr>
                <a:solidFill>
                  <a:srgbClr val="434343"/>
                </a:solidFill>
              </a:defRPr>
            </a:lvl4pPr>
            <a:lvl5pPr indent="-349250" lvl="4" marL="2286000" rtl="0">
              <a:lnSpc>
                <a:spcPct val="115000"/>
              </a:lnSpc>
              <a:spcBef>
                <a:spcPts val="0"/>
              </a:spcBef>
              <a:spcAft>
                <a:spcPts val="0"/>
              </a:spcAft>
              <a:buClr>
                <a:srgbClr val="15325B"/>
              </a:buClr>
              <a:buSzPts val="1900"/>
              <a:buFont typeface="Darker Grotesque SemiBold"/>
              <a:buChar char="○"/>
              <a:defRPr>
                <a:solidFill>
                  <a:srgbClr val="434343"/>
                </a:solidFill>
              </a:defRPr>
            </a:lvl5pPr>
            <a:lvl6pPr indent="-349250" lvl="5" marL="2743200" rtl="0">
              <a:lnSpc>
                <a:spcPct val="115000"/>
              </a:lnSpc>
              <a:spcBef>
                <a:spcPts val="0"/>
              </a:spcBef>
              <a:spcAft>
                <a:spcPts val="0"/>
              </a:spcAft>
              <a:buClr>
                <a:srgbClr val="15325B"/>
              </a:buClr>
              <a:buSzPts val="1900"/>
              <a:buFont typeface="Darker Grotesque SemiBold"/>
              <a:buChar char="■"/>
              <a:defRPr>
                <a:solidFill>
                  <a:srgbClr val="434343"/>
                </a:solidFill>
              </a:defRPr>
            </a:lvl6pPr>
            <a:lvl7pPr indent="-349250" lvl="6" marL="3200400" rtl="0">
              <a:lnSpc>
                <a:spcPct val="115000"/>
              </a:lnSpc>
              <a:spcBef>
                <a:spcPts val="0"/>
              </a:spcBef>
              <a:spcAft>
                <a:spcPts val="0"/>
              </a:spcAft>
              <a:buClr>
                <a:srgbClr val="15325B"/>
              </a:buClr>
              <a:buSzPts val="1900"/>
              <a:buFont typeface="Darker Grotesque SemiBold"/>
              <a:buChar char="●"/>
              <a:defRPr>
                <a:solidFill>
                  <a:srgbClr val="434343"/>
                </a:solidFill>
              </a:defRPr>
            </a:lvl7pPr>
            <a:lvl8pPr indent="-349250" lvl="7" marL="3657600" rtl="0">
              <a:lnSpc>
                <a:spcPct val="115000"/>
              </a:lnSpc>
              <a:spcBef>
                <a:spcPts val="0"/>
              </a:spcBef>
              <a:spcAft>
                <a:spcPts val="0"/>
              </a:spcAft>
              <a:buClr>
                <a:srgbClr val="15325B"/>
              </a:buClr>
              <a:buSzPts val="1900"/>
              <a:buFont typeface="Darker Grotesque SemiBold"/>
              <a:buChar char="○"/>
              <a:defRPr>
                <a:solidFill>
                  <a:srgbClr val="434343"/>
                </a:solidFill>
              </a:defRPr>
            </a:lvl8pPr>
            <a:lvl9pPr indent="-349250" lvl="8" marL="4114800" rtl="0">
              <a:lnSpc>
                <a:spcPct val="115000"/>
              </a:lnSpc>
              <a:spcBef>
                <a:spcPts val="0"/>
              </a:spcBef>
              <a:spcAft>
                <a:spcPts val="0"/>
              </a:spcAft>
              <a:buClr>
                <a:srgbClr val="15325B"/>
              </a:buClr>
              <a:buSzPts val="1900"/>
              <a:buFont typeface="Darker Grotesque SemiBold"/>
              <a:buChar char="■"/>
              <a:defRPr>
                <a:solidFill>
                  <a:srgbClr val="434343"/>
                </a:solidFill>
              </a:defRPr>
            </a:lvl9pPr>
          </a:lstStyle>
          <a:p/>
        </p:txBody>
      </p:sp>
      <p:cxnSp>
        <p:nvCxnSpPr>
          <p:cNvPr id="694" name="Google Shape;694;g2661e6539b9_0_641"/>
          <p:cNvCxnSpPr/>
          <p:nvPr/>
        </p:nvCxnSpPr>
        <p:spPr>
          <a:xfrm>
            <a:off x="3553200" y="1301400"/>
            <a:ext cx="5085600" cy="0"/>
          </a:xfrm>
          <a:prstGeom prst="straightConnector1">
            <a:avLst/>
          </a:prstGeom>
          <a:noFill/>
          <a:ln cap="flat" cmpd="sng" w="19050">
            <a:solidFill>
              <a:schemeClr val="dk1"/>
            </a:solidFill>
            <a:prstDash val="solid"/>
            <a:round/>
            <a:headEnd len="med" w="med" type="none"/>
            <a:tailEnd len="med" w="med" type="none"/>
          </a:ln>
        </p:spPr>
      </p:cxnSp>
      <p:sp>
        <p:nvSpPr>
          <p:cNvPr id="695" name="Google Shape;695;g2661e6539b9_0_641"/>
          <p:cNvSpPr/>
          <p:nvPr/>
        </p:nvSpPr>
        <p:spPr>
          <a:xfrm>
            <a:off x="5019874" y="6476750"/>
            <a:ext cx="1867652" cy="195551"/>
          </a:xfrm>
          <a:custGeom>
            <a:rect b="b" l="l" r="r" t="t"/>
            <a:pathLst>
              <a:path extrusionOk="0" h="2869" w="27401">
                <a:moveTo>
                  <a:pt x="10430" y="1"/>
                </a:moveTo>
                <a:cubicBezTo>
                  <a:pt x="6894" y="1"/>
                  <a:pt x="3886" y="76"/>
                  <a:pt x="4874" y="355"/>
                </a:cubicBezTo>
                <a:cubicBezTo>
                  <a:pt x="7009" y="948"/>
                  <a:pt x="10883" y="473"/>
                  <a:pt x="11594" y="1198"/>
                </a:cubicBezTo>
                <a:cubicBezTo>
                  <a:pt x="12293" y="1923"/>
                  <a:pt x="1580" y="1080"/>
                  <a:pt x="433" y="2279"/>
                </a:cubicBezTo>
                <a:cubicBezTo>
                  <a:pt x="0" y="2742"/>
                  <a:pt x="3221" y="2869"/>
                  <a:pt x="7495" y="2869"/>
                </a:cubicBezTo>
                <a:cubicBezTo>
                  <a:pt x="12629" y="2869"/>
                  <a:pt x="19281" y="2686"/>
                  <a:pt x="22939" y="2686"/>
                </a:cubicBezTo>
                <a:cubicBezTo>
                  <a:pt x="24201" y="2686"/>
                  <a:pt x="25107" y="2708"/>
                  <a:pt x="25470" y="2766"/>
                </a:cubicBezTo>
                <a:cubicBezTo>
                  <a:pt x="25678" y="2798"/>
                  <a:pt x="25854" y="2813"/>
                  <a:pt x="25998" y="2813"/>
                </a:cubicBezTo>
                <a:cubicBezTo>
                  <a:pt x="27401" y="2813"/>
                  <a:pt x="25884" y="1443"/>
                  <a:pt x="22053" y="1443"/>
                </a:cubicBezTo>
                <a:cubicBezTo>
                  <a:pt x="21912" y="1443"/>
                  <a:pt x="21769" y="1445"/>
                  <a:pt x="21622" y="1448"/>
                </a:cubicBezTo>
                <a:cubicBezTo>
                  <a:pt x="21169" y="1459"/>
                  <a:pt x="20736" y="1464"/>
                  <a:pt x="20325" y="1464"/>
                </a:cubicBezTo>
                <a:cubicBezTo>
                  <a:pt x="16578" y="1464"/>
                  <a:pt x="14707" y="1068"/>
                  <a:pt x="16892" y="961"/>
                </a:cubicBezTo>
                <a:cubicBezTo>
                  <a:pt x="19329" y="816"/>
                  <a:pt x="23915" y="948"/>
                  <a:pt x="19461" y="104"/>
                </a:cubicBezTo>
                <a:cubicBezTo>
                  <a:pt x="19461" y="104"/>
                  <a:pt x="14581" y="1"/>
                  <a:pt x="10430" y="1"/>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6" name="Google Shape;696;g2661e6539b9_0_641"/>
          <p:cNvSpPr/>
          <p:nvPr/>
        </p:nvSpPr>
        <p:spPr>
          <a:xfrm>
            <a:off x="-692652" y="6432026"/>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7" name="Google Shape;697;g2661e6539b9_0_641"/>
          <p:cNvSpPr/>
          <p:nvPr/>
        </p:nvSpPr>
        <p:spPr>
          <a:xfrm>
            <a:off x="-131967" y="3250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8" name="Google Shape;698;g2661e6539b9_0_641"/>
          <p:cNvSpPr/>
          <p:nvPr/>
        </p:nvSpPr>
        <p:spPr>
          <a:xfrm>
            <a:off x="9291967" y="4169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9" name="Google Shape;699;g2661e6539b9_0_641"/>
          <p:cNvSpPr/>
          <p:nvPr/>
        </p:nvSpPr>
        <p:spPr>
          <a:xfrm>
            <a:off x="-1335233" y="323335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0" name="Google Shape;700;g2661e6539b9_0_641"/>
          <p:cNvSpPr/>
          <p:nvPr/>
        </p:nvSpPr>
        <p:spPr>
          <a:xfrm>
            <a:off x="10617267" y="6138683"/>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2" name="Shape 112"/>
        <p:cNvGrpSpPr/>
        <p:nvPr/>
      </p:nvGrpSpPr>
      <p:grpSpPr>
        <a:xfrm>
          <a:off x="0" y="0"/>
          <a:ext cx="0" cy="0"/>
          <a:chOff x="0" y="0"/>
          <a:chExt cx="0" cy="0"/>
        </a:xfrm>
      </p:grpSpPr>
      <p:sp>
        <p:nvSpPr>
          <p:cNvPr id="113" name="Google Shape;113;p1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17"/>
          <p:cNvSpPr txBox="1"/>
          <p:nvPr>
            <p:ph idx="1" type="body"/>
          </p:nvPr>
        </p:nvSpPr>
        <p:spPr>
          <a:xfrm>
            <a:off x="5183188" y="457201"/>
            <a:ext cx="5652153" cy="5403850"/>
          </a:xfrm>
          <a:prstGeom prst="rect">
            <a:avLst/>
          </a:prstGeom>
          <a:noFill/>
          <a:ln>
            <a:noFill/>
          </a:ln>
        </p:spPr>
        <p:txBody>
          <a:bodyPr anchorCtr="0" anchor="t" bIns="45700" lIns="91425" spcFirstLastPara="1" rIns="91425" wrap="square" tIns="45700">
            <a:normAutofit/>
          </a:bodyPr>
          <a:lstStyle>
            <a:lvl1pPr indent="-431800" lvl="0" marL="457200" algn="l">
              <a:lnSpc>
                <a:spcPct val="150000"/>
              </a:lnSpc>
              <a:spcBef>
                <a:spcPts val="1000"/>
              </a:spcBef>
              <a:spcAft>
                <a:spcPts val="0"/>
              </a:spcAft>
              <a:buSzPts val="3200"/>
              <a:buChar char="•"/>
              <a:defRPr sz="3200"/>
            </a:lvl1pPr>
            <a:lvl2pPr indent="-228600" lvl="1" marL="914400" algn="l">
              <a:lnSpc>
                <a:spcPct val="150000"/>
              </a:lnSpc>
              <a:spcBef>
                <a:spcPts val="500"/>
              </a:spcBef>
              <a:spcAft>
                <a:spcPts val="0"/>
              </a:spcAft>
              <a:buSzPts val="2800"/>
              <a:buFont typeface="Avenir"/>
              <a:buNone/>
              <a:defRPr b="1" sz="2800"/>
            </a:lvl2pPr>
            <a:lvl3pPr indent="-381000" lvl="2" marL="1371600" algn="l">
              <a:lnSpc>
                <a:spcPct val="150000"/>
              </a:lnSpc>
              <a:spcBef>
                <a:spcPts val="500"/>
              </a:spcBef>
              <a:spcAft>
                <a:spcPts val="0"/>
              </a:spcAft>
              <a:buSzPts val="2400"/>
              <a:buChar char="•"/>
              <a:defRPr b="0" sz="2400"/>
            </a:lvl3pPr>
            <a:lvl4pPr indent="-228600" lvl="3" marL="1828800" algn="l">
              <a:lnSpc>
                <a:spcPct val="150000"/>
              </a:lnSpc>
              <a:spcBef>
                <a:spcPts val="500"/>
              </a:spcBef>
              <a:spcAft>
                <a:spcPts val="0"/>
              </a:spcAft>
              <a:buSzPts val="2000"/>
              <a:buFont typeface="Avenir"/>
              <a:buNone/>
              <a:defRPr sz="2000"/>
            </a:lvl4pPr>
            <a:lvl5pPr indent="-355600" lvl="4" marL="2286000" algn="l">
              <a:lnSpc>
                <a:spcPct val="150000"/>
              </a:lnSpc>
              <a:spcBef>
                <a:spcPts val="500"/>
              </a:spcBef>
              <a:spcAft>
                <a:spcPts val="0"/>
              </a:spcAft>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15" name="Google Shape;115;p1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150000"/>
              </a:lnSpc>
              <a:spcBef>
                <a:spcPts val="1000"/>
              </a:spcBef>
              <a:spcAft>
                <a:spcPts val="0"/>
              </a:spcAft>
              <a:buSzPts val="1600"/>
              <a:buNone/>
              <a:defRPr sz="1600"/>
            </a:lvl1pPr>
            <a:lvl2pPr indent="-228600" lvl="1" marL="914400" algn="l">
              <a:lnSpc>
                <a:spcPct val="150000"/>
              </a:lnSpc>
              <a:spcBef>
                <a:spcPts val="500"/>
              </a:spcBef>
              <a:spcAft>
                <a:spcPts val="0"/>
              </a:spcAft>
              <a:buSzPts val="1400"/>
              <a:buFont typeface="Avenir"/>
              <a:buNone/>
              <a:defRPr sz="1400"/>
            </a:lvl2pPr>
            <a:lvl3pPr indent="-228600" lvl="2" marL="1371600" algn="l">
              <a:lnSpc>
                <a:spcPct val="150000"/>
              </a:lnSpc>
              <a:spcBef>
                <a:spcPts val="500"/>
              </a:spcBef>
              <a:spcAft>
                <a:spcPts val="0"/>
              </a:spcAft>
              <a:buSzPts val="1200"/>
              <a:buNone/>
              <a:defRPr sz="1200"/>
            </a:lvl3pPr>
            <a:lvl4pPr indent="-228600" lvl="3" marL="1828800" algn="l">
              <a:lnSpc>
                <a:spcPct val="150000"/>
              </a:lnSpc>
              <a:spcBef>
                <a:spcPts val="500"/>
              </a:spcBef>
              <a:spcAft>
                <a:spcPts val="0"/>
              </a:spcAft>
              <a:buSzPts val="1000"/>
              <a:buFont typeface="Avenir"/>
              <a:buNone/>
              <a:defRPr sz="1000"/>
            </a:lvl4pPr>
            <a:lvl5pPr indent="-228600" lvl="4" marL="2286000" algn="l">
              <a:lnSpc>
                <a:spcPct val="15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6" name="Google Shape;116;p17"/>
          <p:cNvSpPr txBox="1"/>
          <p:nvPr>
            <p:ph idx="10" type="dt"/>
          </p:nvPr>
        </p:nvSpPr>
        <p:spPr>
          <a:xfrm>
            <a:off x="173736" y="6382512"/>
            <a:ext cx="284590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17"/>
          <p:cNvSpPr txBox="1"/>
          <p:nvPr>
            <p:ph idx="11" type="ftr"/>
          </p:nvPr>
        </p:nvSpPr>
        <p:spPr>
          <a:xfrm rot="5400000">
            <a:off x="-1754871" y="2093199"/>
            <a:ext cx="4157472" cy="41608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17"/>
          <p:cNvSpPr txBox="1"/>
          <p:nvPr>
            <p:ph idx="12" type="sldNum"/>
          </p:nvPr>
        </p:nvSpPr>
        <p:spPr>
          <a:xfrm>
            <a:off x="11457919" y="6382512"/>
            <a:ext cx="50099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bg>
      <p:bgPr>
        <a:blipFill>
          <a:blip r:embed="rId2">
            <a:alphaModFix/>
          </a:blip>
          <a:stretch>
            <a:fillRect/>
          </a:stretch>
        </a:blipFill>
      </p:bgPr>
    </p:bg>
    <p:spTree>
      <p:nvGrpSpPr>
        <p:cNvPr id="701" name="Shape 701"/>
        <p:cNvGrpSpPr/>
        <p:nvPr/>
      </p:nvGrpSpPr>
      <p:grpSpPr>
        <a:xfrm>
          <a:off x="0" y="0"/>
          <a:ext cx="0" cy="0"/>
          <a:chOff x="0" y="0"/>
          <a:chExt cx="0" cy="0"/>
        </a:xfrm>
      </p:grpSpPr>
      <p:sp>
        <p:nvSpPr>
          <p:cNvPr id="702" name="Google Shape;702;g2661e6539b9_0_651"/>
          <p:cNvSpPr txBox="1"/>
          <p:nvPr>
            <p:ph type="title"/>
          </p:nvPr>
        </p:nvSpPr>
        <p:spPr>
          <a:xfrm>
            <a:off x="5809187" y="1950453"/>
            <a:ext cx="4322700" cy="394500"/>
          </a:xfrm>
          <a:prstGeom prst="rect">
            <a:avLst/>
          </a:prstGeom>
        </p:spPr>
        <p:txBody>
          <a:bodyPr anchorCtr="0" anchor="ctr" bIns="121900" lIns="121900" spcFirstLastPara="1" rIns="121900" wrap="square" tIns="121900">
            <a:noAutofit/>
          </a:bodyPr>
          <a:lstStyle>
            <a:lvl1pPr lvl="0" rtl="0">
              <a:spcBef>
                <a:spcPts val="0"/>
              </a:spcBef>
              <a:spcAft>
                <a:spcPts val="0"/>
              </a:spcAft>
              <a:buSzPts val="3300"/>
              <a:buNone/>
              <a:defRPr sz="27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703" name="Google Shape;703;g2661e6539b9_0_651"/>
          <p:cNvSpPr txBox="1"/>
          <p:nvPr>
            <p:ph idx="1" type="subTitle"/>
          </p:nvPr>
        </p:nvSpPr>
        <p:spPr>
          <a:xfrm>
            <a:off x="5809187" y="2344933"/>
            <a:ext cx="4322700" cy="872400"/>
          </a:xfrm>
          <a:prstGeom prst="rect">
            <a:avLst/>
          </a:prstGeom>
        </p:spPr>
        <p:txBody>
          <a:bodyPr anchorCtr="0" anchor="t" bIns="121900" lIns="121900" spcFirstLastPara="1" rIns="121900" wrap="square" tIns="121900">
            <a:noAutofit/>
          </a:bodyPr>
          <a:lstStyle>
            <a:lvl1pPr lvl="0" rtl="0">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704" name="Google Shape;704;g2661e6539b9_0_651"/>
          <p:cNvSpPr txBox="1"/>
          <p:nvPr>
            <p:ph idx="2" type="title"/>
          </p:nvPr>
        </p:nvSpPr>
        <p:spPr>
          <a:xfrm>
            <a:off x="5809187" y="3335536"/>
            <a:ext cx="4322700" cy="394500"/>
          </a:xfrm>
          <a:prstGeom prst="rect">
            <a:avLst/>
          </a:prstGeom>
        </p:spPr>
        <p:txBody>
          <a:bodyPr anchorCtr="0" anchor="ctr" bIns="121900" lIns="121900" spcFirstLastPara="1" rIns="121900" wrap="square" tIns="121900">
            <a:noAutofit/>
          </a:bodyPr>
          <a:lstStyle>
            <a:lvl1pPr lvl="0" rtl="0">
              <a:spcBef>
                <a:spcPts val="0"/>
              </a:spcBef>
              <a:spcAft>
                <a:spcPts val="0"/>
              </a:spcAft>
              <a:buSzPts val="3300"/>
              <a:buNone/>
              <a:defRPr sz="27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705" name="Google Shape;705;g2661e6539b9_0_651"/>
          <p:cNvSpPr txBox="1"/>
          <p:nvPr>
            <p:ph idx="3" type="subTitle"/>
          </p:nvPr>
        </p:nvSpPr>
        <p:spPr>
          <a:xfrm>
            <a:off x="5809187" y="3728833"/>
            <a:ext cx="4322700" cy="872400"/>
          </a:xfrm>
          <a:prstGeom prst="rect">
            <a:avLst/>
          </a:prstGeom>
        </p:spPr>
        <p:txBody>
          <a:bodyPr anchorCtr="0" anchor="t" bIns="121900" lIns="121900" spcFirstLastPara="1" rIns="121900" wrap="square" tIns="121900">
            <a:noAutofit/>
          </a:bodyPr>
          <a:lstStyle>
            <a:lvl1pPr lvl="0" rtl="0">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706" name="Google Shape;706;g2661e6539b9_0_651"/>
          <p:cNvSpPr txBox="1"/>
          <p:nvPr>
            <p:ph idx="4" type="title"/>
          </p:nvPr>
        </p:nvSpPr>
        <p:spPr>
          <a:xfrm>
            <a:off x="5809187" y="4718253"/>
            <a:ext cx="4322700" cy="394500"/>
          </a:xfrm>
          <a:prstGeom prst="rect">
            <a:avLst/>
          </a:prstGeom>
        </p:spPr>
        <p:txBody>
          <a:bodyPr anchorCtr="0" anchor="ctr" bIns="121900" lIns="121900" spcFirstLastPara="1" rIns="121900" wrap="square" tIns="121900">
            <a:noAutofit/>
          </a:bodyPr>
          <a:lstStyle>
            <a:lvl1pPr lvl="0" rtl="0">
              <a:spcBef>
                <a:spcPts val="0"/>
              </a:spcBef>
              <a:spcAft>
                <a:spcPts val="0"/>
              </a:spcAft>
              <a:buSzPts val="3300"/>
              <a:buNone/>
              <a:defRPr sz="27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707" name="Google Shape;707;g2661e6539b9_0_651"/>
          <p:cNvSpPr txBox="1"/>
          <p:nvPr>
            <p:ph idx="5" type="subTitle"/>
          </p:nvPr>
        </p:nvSpPr>
        <p:spPr>
          <a:xfrm>
            <a:off x="5809187" y="5112733"/>
            <a:ext cx="4322700" cy="872400"/>
          </a:xfrm>
          <a:prstGeom prst="rect">
            <a:avLst/>
          </a:prstGeom>
        </p:spPr>
        <p:txBody>
          <a:bodyPr anchorCtr="0" anchor="t" bIns="121900" lIns="121900" spcFirstLastPara="1" rIns="121900" wrap="square" tIns="121900">
            <a:noAutofit/>
          </a:bodyPr>
          <a:lstStyle>
            <a:lvl1pPr lvl="0" rtl="0">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708" name="Google Shape;708;g2661e6539b9_0_651"/>
          <p:cNvSpPr txBox="1"/>
          <p:nvPr>
            <p:ph idx="6" type="title"/>
          </p:nvPr>
        </p:nvSpPr>
        <p:spPr>
          <a:xfrm>
            <a:off x="960000" y="593367"/>
            <a:ext cx="10272000" cy="763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4000"/>
              <a:buNone/>
              <a:defRPr/>
            </a:lvl1pPr>
            <a:lvl2pPr lvl="1" rtl="0" algn="ctr">
              <a:spcBef>
                <a:spcPts val="0"/>
              </a:spcBef>
              <a:spcAft>
                <a:spcPts val="0"/>
              </a:spcAft>
              <a:buSzPts val="4000"/>
              <a:buNone/>
              <a:defRPr/>
            </a:lvl2pPr>
            <a:lvl3pPr lvl="2" rtl="0" algn="ctr">
              <a:spcBef>
                <a:spcPts val="0"/>
              </a:spcBef>
              <a:spcAft>
                <a:spcPts val="0"/>
              </a:spcAft>
              <a:buSzPts val="4000"/>
              <a:buNone/>
              <a:defRPr/>
            </a:lvl3pPr>
            <a:lvl4pPr lvl="3" rtl="0" algn="ctr">
              <a:spcBef>
                <a:spcPts val="0"/>
              </a:spcBef>
              <a:spcAft>
                <a:spcPts val="0"/>
              </a:spcAft>
              <a:buSzPts val="4000"/>
              <a:buNone/>
              <a:defRPr/>
            </a:lvl4pPr>
            <a:lvl5pPr lvl="4" rtl="0" algn="ctr">
              <a:spcBef>
                <a:spcPts val="0"/>
              </a:spcBef>
              <a:spcAft>
                <a:spcPts val="0"/>
              </a:spcAft>
              <a:buSzPts val="4000"/>
              <a:buNone/>
              <a:defRPr/>
            </a:lvl5pPr>
            <a:lvl6pPr lvl="5" rtl="0" algn="ctr">
              <a:spcBef>
                <a:spcPts val="0"/>
              </a:spcBef>
              <a:spcAft>
                <a:spcPts val="0"/>
              </a:spcAft>
              <a:buSzPts val="4000"/>
              <a:buNone/>
              <a:defRPr/>
            </a:lvl6pPr>
            <a:lvl7pPr lvl="6" rtl="0" algn="ctr">
              <a:spcBef>
                <a:spcPts val="0"/>
              </a:spcBef>
              <a:spcAft>
                <a:spcPts val="0"/>
              </a:spcAft>
              <a:buSzPts val="4000"/>
              <a:buNone/>
              <a:defRPr/>
            </a:lvl7pPr>
            <a:lvl8pPr lvl="7" rtl="0" algn="ctr">
              <a:spcBef>
                <a:spcPts val="0"/>
              </a:spcBef>
              <a:spcAft>
                <a:spcPts val="0"/>
              </a:spcAft>
              <a:buSzPts val="4000"/>
              <a:buNone/>
              <a:defRPr/>
            </a:lvl8pPr>
            <a:lvl9pPr lvl="8" rtl="0" algn="ctr">
              <a:spcBef>
                <a:spcPts val="0"/>
              </a:spcBef>
              <a:spcAft>
                <a:spcPts val="0"/>
              </a:spcAft>
              <a:buSzPts val="4000"/>
              <a:buNone/>
              <a:defRPr/>
            </a:lvl9pPr>
          </a:lstStyle>
          <a:p/>
        </p:txBody>
      </p:sp>
      <p:cxnSp>
        <p:nvCxnSpPr>
          <p:cNvPr id="709" name="Google Shape;709;g2661e6539b9_0_651"/>
          <p:cNvCxnSpPr/>
          <p:nvPr/>
        </p:nvCxnSpPr>
        <p:spPr>
          <a:xfrm>
            <a:off x="3553200" y="1301400"/>
            <a:ext cx="5085600" cy="0"/>
          </a:xfrm>
          <a:prstGeom prst="straightConnector1">
            <a:avLst/>
          </a:prstGeom>
          <a:noFill/>
          <a:ln cap="flat" cmpd="sng" w="19050">
            <a:solidFill>
              <a:schemeClr val="dk1"/>
            </a:solidFill>
            <a:prstDash val="solid"/>
            <a:round/>
            <a:headEnd len="med" w="med" type="none"/>
            <a:tailEnd len="med" w="med" type="none"/>
          </a:ln>
        </p:spPr>
      </p:cxnSp>
      <p:sp>
        <p:nvSpPr>
          <p:cNvPr id="710" name="Google Shape;710;g2661e6539b9_0_651"/>
          <p:cNvSpPr/>
          <p:nvPr/>
        </p:nvSpPr>
        <p:spPr>
          <a:xfrm flipH="1">
            <a:off x="2514027" y="6276150"/>
            <a:ext cx="1867652" cy="195551"/>
          </a:xfrm>
          <a:custGeom>
            <a:rect b="b" l="l" r="r" t="t"/>
            <a:pathLst>
              <a:path extrusionOk="0" h="2869" w="27401">
                <a:moveTo>
                  <a:pt x="10430" y="1"/>
                </a:moveTo>
                <a:cubicBezTo>
                  <a:pt x="6894" y="1"/>
                  <a:pt x="3886" y="76"/>
                  <a:pt x="4874" y="355"/>
                </a:cubicBezTo>
                <a:cubicBezTo>
                  <a:pt x="7009" y="948"/>
                  <a:pt x="10883" y="473"/>
                  <a:pt x="11594" y="1198"/>
                </a:cubicBezTo>
                <a:cubicBezTo>
                  <a:pt x="12293" y="1923"/>
                  <a:pt x="1580" y="1080"/>
                  <a:pt x="433" y="2279"/>
                </a:cubicBezTo>
                <a:cubicBezTo>
                  <a:pt x="0" y="2742"/>
                  <a:pt x="3221" y="2869"/>
                  <a:pt x="7495" y="2869"/>
                </a:cubicBezTo>
                <a:cubicBezTo>
                  <a:pt x="12629" y="2869"/>
                  <a:pt x="19281" y="2686"/>
                  <a:pt x="22939" y="2686"/>
                </a:cubicBezTo>
                <a:cubicBezTo>
                  <a:pt x="24201" y="2686"/>
                  <a:pt x="25107" y="2708"/>
                  <a:pt x="25470" y="2766"/>
                </a:cubicBezTo>
                <a:cubicBezTo>
                  <a:pt x="25678" y="2798"/>
                  <a:pt x="25854" y="2813"/>
                  <a:pt x="25998" y="2813"/>
                </a:cubicBezTo>
                <a:cubicBezTo>
                  <a:pt x="27401" y="2813"/>
                  <a:pt x="25884" y="1443"/>
                  <a:pt x="22053" y="1443"/>
                </a:cubicBezTo>
                <a:cubicBezTo>
                  <a:pt x="21912" y="1443"/>
                  <a:pt x="21769" y="1445"/>
                  <a:pt x="21622" y="1448"/>
                </a:cubicBezTo>
                <a:cubicBezTo>
                  <a:pt x="21169" y="1459"/>
                  <a:pt x="20736" y="1464"/>
                  <a:pt x="20325" y="1464"/>
                </a:cubicBezTo>
                <a:cubicBezTo>
                  <a:pt x="16578" y="1464"/>
                  <a:pt x="14707" y="1068"/>
                  <a:pt x="16892" y="961"/>
                </a:cubicBezTo>
                <a:cubicBezTo>
                  <a:pt x="19329" y="816"/>
                  <a:pt x="23915" y="948"/>
                  <a:pt x="19461" y="104"/>
                </a:cubicBezTo>
                <a:cubicBezTo>
                  <a:pt x="19461" y="104"/>
                  <a:pt x="14581" y="1"/>
                  <a:pt x="10430" y="1"/>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1" name="Google Shape;711;g2661e6539b9_0_651"/>
          <p:cNvSpPr/>
          <p:nvPr/>
        </p:nvSpPr>
        <p:spPr>
          <a:xfrm flipH="1">
            <a:off x="10063154" y="6276393"/>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2" name="Google Shape;712;g2661e6539b9_0_651"/>
          <p:cNvSpPr/>
          <p:nvPr/>
        </p:nvSpPr>
        <p:spPr>
          <a:xfrm flipH="1">
            <a:off x="10363600" y="3710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3" name="Google Shape;713;g2661e6539b9_0_651"/>
          <p:cNvSpPr/>
          <p:nvPr/>
        </p:nvSpPr>
        <p:spPr>
          <a:xfrm flipH="1">
            <a:off x="-411567" y="62160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4" name="Google Shape;714;g2661e6539b9_0_651"/>
          <p:cNvSpPr/>
          <p:nvPr/>
        </p:nvSpPr>
        <p:spPr>
          <a:xfrm flipH="1">
            <a:off x="-1736200" y="406730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5" name="Google Shape;715;g2661e6539b9_0_651"/>
          <p:cNvSpPr/>
          <p:nvPr/>
        </p:nvSpPr>
        <p:spPr>
          <a:xfrm flipH="1">
            <a:off x="11047133" y="3478283"/>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bg>
      <p:bgPr>
        <a:blipFill>
          <a:blip r:embed="rId2">
            <a:alphaModFix/>
          </a:blip>
          <a:stretch>
            <a:fillRect/>
          </a:stretch>
        </a:blipFill>
      </p:bgPr>
    </p:bg>
    <p:spTree>
      <p:nvGrpSpPr>
        <p:cNvPr id="716" name="Shape 716"/>
        <p:cNvGrpSpPr/>
        <p:nvPr/>
      </p:nvGrpSpPr>
      <p:grpSpPr>
        <a:xfrm>
          <a:off x="0" y="0"/>
          <a:ext cx="0" cy="0"/>
          <a:chOff x="0" y="0"/>
          <a:chExt cx="0" cy="0"/>
        </a:xfrm>
      </p:grpSpPr>
      <p:sp>
        <p:nvSpPr>
          <p:cNvPr id="717" name="Google Shape;717;g2661e6539b9_0_666"/>
          <p:cNvSpPr txBox="1"/>
          <p:nvPr>
            <p:ph type="title"/>
          </p:nvPr>
        </p:nvSpPr>
        <p:spPr>
          <a:xfrm>
            <a:off x="2161258" y="2498900"/>
            <a:ext cx="3324000" cy="574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3300"/>
              <a:buNone/>
              <a:defRPr sz="27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718" name="Google Shape;718;g2661e6539b9_0_666"/>
          <p:cNvSpPr txBox="1"/>
          <p:nvPr>
            <p:ph idx="1" type="subTitle"/>
          </p:nvPr>
        </p:nvSpPr>
        <p:spPr>
          <a:xfrm>
            <a:off x="2161258" y="3073198"/>
            <a:ext cx="3324000" cy="646500"/>
          </a:xfrm>
          <a:prstGeom prst="rect">
            <a:avLst/>
          </a:prstGeom>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719" name="Google Shape;719;g2661e6539b9_0_666"/>
          <p:cNvSpPr txBox="1"/>
          <p:nvPr>
            <p:ph idx="2" type="title"/>
          </p:nvPr>
        </p:nvSpPr>
        <p:spPr>
          <a:xfrm>
            <a:off x="6734742" y="2498900"/>
            <a:ext cx="3296100" cy="574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3300"/>
              <a:buNone/>
              <a:defRPr sz="27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720" name="Google Shape;720;g2661e6539b9_0_666"/>
          <p:cNvSpPr txBox="1"/>
          <p:nvPr>
            <p:ph idx="3" type="subTitle"/>
          </p:nvPr>
        </p:nvSpPr>
        <p:spPr>
          <a:xfrm>
            <a:off x="6734742" y="3073197"/>
            <a:ext cx="3296100" cy="646500"/>
          </a:xfrm>
          <a:prstGeom prst="rect">
            <a:avLst/>
          </a:prstGeom>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721" name="Google Shape;721;g2661e6539b9_0_666"/>
          <p:cNvSpPr txBox="1"/>
          <p:nvPr>
            <p:ph idx="4" type="title"/>
          </p:nvPr>
        </p:nvSpPr>
        <p:spPr>
          <a:xfrm>
            <a:off x="2161258" y="4827100"/>
            <a:ext cx="3324000" cy="574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3300"/>
              <a:buNone/>
              <a:defRPr sz="27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722" name="Google Shape;722;g2661e6539b9_0_666"/>
          <p:cNvSpPr txBox="1"/>
          <p:nvPr>
            <p:ph idx="5" type="subTitle"/>
          </p:nvPr>
        </p:nvSpPr>
        <p:spPr>
          <a:xfrm>
            <a:off x="2161258" y="5401536"/>
            <a:ext cx="3324000" cy="646500"/>
          </a:xfrm>
          <a:prstGeom prst="rect">
            <a:avLst/>
          </a:prstGeom>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723" name="Google Shape;723;g2661e6539b9_0_666"/>
          <p:cNvSpPr txBox="1"/>
          <p:nvPr>
            <p:ph idx="6" type="title"/>
          </p:nvPr>
        </p:nvSpPr>
        <p:spPr>
          <a:xfrm>
            <a:off x="6734742" y="4827090"/>
            <a:ext cx="3296100" cy="574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3300"/>
              <a:buNone/>
              <a:defRPr sz="27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724" name="Google Shape;724;g2661e6539b9_0_666"/>
          <p:cNvSpPr txBox="1"/>
          <p:nvPr>
            <p:ph idx="7" type="subTitle"/>
          </p:nvPr>
        </p:nvSpPr>
        <p:spPr>
          <a:xfrm>
            <a:off x="6734742" y="5401536"/>
            <a:ext cx="3296100" cy="646500"/>
          </a:xfrm>
          <a:prstGeom prst="rect">
            <a:avLst/>
          </a:prstGeom>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725" name="Google Shape;725;g2661e6539b9_0_666"/>
          <p:cNvSpPr txBox="1"/>
          <p:nvPr>
            <p:ph idx="8" type="title"/>
          </p:nvPr>
        </p:nvSpPr>
        <p:spPr>
          <a:xfrm>
            <a:off x="960000" y="593367"/>
            <a:ext cx="10272000" cy="763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cxnSp>
        <p:nvCxnSpPr>
          <p:cNvPr id="726" name="Google Shape;726;g2661e6539b9_0_666"/>
          <p:cNvCxnSpPr/>
          <p:nvPr/>
        </p:nvCxnSpPr>
        <p:spPr>
          <a:xfrm>
            <a:off x="3553200" y="1301400"/>
            <a:ext cx="5085600" cy="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bg>
      <p:bgPr>
        <a:blipFill>
          <a:blip r:embed="rId2">
            <a:alphaModFix/>
          </a:blip>
          <a:stretch>
            <a:fillRect/>
          </a:stretch>
        </a:blipFill>
      </p:bgPr>
    </p:bg>
    <p:spTree>
      <p:nvGrpSpPr>
        <p:cNvPr id="727" name="Shape 727"/>
        <p:cNvGrpSpPr/>
        <p:nvPr/>
      </p:nvGrpSpPr>
      <p:grpSpPr>
        <a:xfrm>
          <a:off x="0" y="0"/>
          <a:ext cx="0" cy="0"/>
          <a:chOff x="0" y="0"/>
          <a:chExt cx="0" cy="0"/>
        </a:xfrm>
      </p:grpSpPr>
      <p:sp>
        <p:nvSpPr>
          <p:cNvPr id="728" name="Google Shape;728;g2661e6539b9_0_677"/>
          <p:cNvSpPr txBox="1"/>
          <p:nvPr>
            <p:ph type="title"/>
          </p:nvPr>
        </p:nvSpPr>
        <p:spPr>
          <a:xfrm>
            <a:off x="959967" y="2368200"/>
            <a:ext cx="3074100" cy="703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3300"/>
              <a:buNone/>
              <a:defRPr sz="27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729" name="Google Shape;729;g2661e6539b9_0_677"/>
          <p:cNvSpPr txBox="1"/>
          <p:nvPr>
            <p:ph idx="1" type="subTitle"/>
          </p:nvPr>
        </p:nvSpPr>
        <p:spPr>
          <a:xfrm>
            <a:off x="959967" y="3071800"/>
            <a:ext cx="3074100" cy="703500"/>
          </a:xfrm>
          <a:prstGeom prst="rect">
            <a:avLst/>
          </a:prstGeom>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730" name="Google Shape;730;g2661e6539b9_0_677"/>
          <p:cNvSpPr txBox="1"/>
          <p:nvPr>
            <p:ph idx="2" type="title"/>
          </p:nvPr>
        </p:nvSpPr>
        <p:spPr>
          <a:xfrm>
            <a:off x="4558994" y="2368200"/>
            <a:ext cx="3074100" cy="703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3300"/>
              <a:buNone/>
              <a:defRPr sz="27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731" name="Google Shape;731;g2661e6539b9_0_677"/>
          <p:cNvSpPr txBox="1"/>
          <p:nvPr>
            <p:ph idx="3" type="subTitle"/>
          </p:nvPr>
        </p:nvSpPr>
        <p:spPr>
          <a:xfrm>
            <a:off x="4558994" y="3071800"/>
            <a:ext cx="3074100" cy="703500"/>
          </a:xfrm>
          <a:prstGeom prst="rect">
            <a:avLst/>
          </a:prstGeom>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732" name="Google Shape;732;g2661e6539b9_0_677"/>
          <p:cNvSpPr txBox="1"/>
          <p:nvPr>
            <p:ph idx="4" type="title"/>
          </p:nvPr>
        </p:nvSpPr>
        <p:spPr>
          <a:xfrm>
            <a:off x="959967" y="4716507"/>
            <a:ext cx="3074100" cy="703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3300"/>
              <a:buNone/>
              <a:defRPr sz="27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733" name="Google Shape;733;g2661e6539b9_0_677"/>
          <p:cNvSpPr txBox="1"/>
          <p:nvPr>
            <p:ph idx="5" type="subTitle"/>
          </p:nvPr>
        </p:nvSpPr>
        <p:spPr>
          <a:xfrm>
            <a:off x="959967" y="5420107"/>
            <a:ext cx="3074100" cy="703500"/>
          </a:xfrm>
          <a:prstGeom prst="rect">
            <a:avLst/>
          </a:prstGeom>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734" name="Google Shape;734;g2661e6539b9_0_677"/>
          <p:cNvSpPr txBox="1"/>
          <p:nvPr>
            <p:ph idx="6" type="title"/>
          </p:nvPr>
        </p:nvSpPr>
        <p:spPr>
          <a:xfrm>
            <a:off x="4558994" y="4716507"/>
            <a:ext cx="3074100" cy="703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3300"/>
              <a:buNone/>
              <a:defRPr sz="27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735" name="Google Shape;735;g2661e6539b9_0_677"/>
          <p:cNvSpPr txBox="1"/>
          <p:nvPr>
            <p:ph idx="7" type="subTitle"/>
          </p:nvPr>
        </p:nvSpPr>
        <p:spPr>
          <a:xfrm>
            <a:off x="4558994" y="5420107"/>
            <a:ext cx="3074100" cy="703500"/>
          </a:xfrm>
          <a:prstGeom prst="rect">
            <a:avLst/>
          </a:prstGeom>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736" name="Google Shape;736;g2661e6539b9_0_677"/>
          <p:cNvSpPr txBox="1"/>
          <p:nvPr>
            <p:ph idx="8" type="title"/>
          </p:nvPr>
        </p:nvSpPr>
        <p:spPr>
          <a:xfrm>
            <a:off x="8158030" y="2368200"/>
            <a:ext cx="3074100" cy="703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3300"/>
              <a:buNone/>
              <a:defRPr sz="27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737" name="Google Shape;737;g2661e6539b9_0_677"/>
          <p:cNvSpPr txBox="1"/>
          <p:nvPr>
            <p:ph idx="9" type="subTitle"/>
          </p:nvPr>
        </p:nvSpPr>
        <p:spPr>
          <a:xfrm>
            <a:off x="8158030" y="3071800"/>
            <a:ext cx="3074100" cy="703500"/>
          </a:xfrm>
          <a:prstGeom prst="rect">
            <a:avLst/>
          </a:prstGeom>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738" name="Google Shape;738;g2661e6539b9_0_677"/>
          <p:cNvSpPr txBox="1"/>
          <p:nvPr>
            <p:ph idx="13" type="title"/>
          </p:nvPr>
        </p:nvSpPr>
        <p:spPr>
          <a:xfrm>
            <a:off x="8158030" y="4716507"/>
            <a:ext cx="3074100" cy="703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3300"/>
              <a:buNone/>
              <a:defRPr sz="2700"/>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p:txBody>
      </p:sp>
      <p:sp>
        <p:nvSpPr>
          <p:cNvPr id="739" name="Google Shape;739;g2661e6539b9_0_677"/>
          <p:cNvSpPr txBox="1"/>
          <p:nvPr>
            <p:ph idx="14" type="subTitle"/>
          </p:nvPr>
        </p:nvSpPr>
        <p:spPr>
          <a:xfrm>
            <a:off x="8158030" y="5420107"/>
            <a:ext cx="3074100" cy="703500"/>
          </a:xfrm>
          <a:prstGeom prst="rect">
            <a:avLst/>
          </a:prstGeom>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sz="19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740" name="Google Shape;740;g2661e6539b9_0_677"/>
          <p:cNvSpPr txBox="1"/>
          <p:nvPr>
            <p:ph idx="15" type="title"/>
          </p:nvPr>
        </p:nvSpPr>
        <p:spPr>
          <a:xfrm>
            <a:off x="960000" y="593367"/>
            <a:ext cx="10272000" cy="763500"/>
          </a:xfrm>
          <a:prstGeom prst="rect">
            <a:avLst/>
          </a:prstGeom>
          <a:ln>
            <a:noFill/>
          </a:ln>
        </p:spPr>
        <p:txBody>
          <a:bodyPr anchorCtr="0" anchor="ctr" bIns="121900" lIns="121900" spcFirstLastPara="1" rIns="121900" wrap="square" tIns="121900">
            <a:noAutofit/>
          </a:bodyPr>
          <a:lstStyle>
            <a:lvl1pPr lvl="0" rtl="0" algn="ctr">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cxnSp>
        <p:nvCxnSpPr>
          <p:cNvPr id="741" name="Google Shape;741;g2661e6539b9_0_677"/>
          <p:cNvCxnSpPr/>
          <p:nvPr/>
        </p:nvCxnSpPr>
        <p:spPr>
          <a:xfrm>
            <a:off x="3553200" y="1301400"/>
            <a:ext cx="5085600" cy="0"/>
          </a:xfrm>
          <a:prstGeom prst="straightConnector1">
            <a:avLst/>
          </a:prstGeom>
          <a:noFill/>
          <a:ln cap="flat" cmpd="sng" w="19050">
            <a:solidFill>
              <a:schemeClr val="dk1"/>
            </a:solidFill>
            <a:prstDash val="solid"/>
            <a:round/>
            <a:headEnd len="med" w="med" type="none"/>
            <a:tailEnd len="med" w="med" type="none"/>
          </a:ln>
        </p:spPr>
      </p:cxnSp>
      <p:sp>
        <p:nvSpPr>
          <p:cNvPr id="742" name="Google Shape;742;g2661e6539b9_0_677"/>
          <p:cNvSpPr/>
          <p:nvPr/>
        </p:nvSpPr>
        <p:spPr>
          <a:xfrm>
            <a:off x="7426840" y="6361183"/>
            <a:ext cx="1867652" cy="195551"/>
          </a:xfrm>
          <a:custGeom>
            <a:rect b="b" l="l" r="r" t="t"/>
            <a:pathLst>
              <a:path extrusionOk="0" h="2869" w="27401">
                <a:moveTo>
                  <a:pt x="10430" y="1"/>
                </a:moveTo>
                <a:cubicBezTo>
                  <a:pt x="6894" y="1"/>
                  <a:pt x="3886" y="76"/>
                  <a:pt x="4874" y="355"/>
                </a:cubicBezTo>
                <a:cubicBezTo>
                  <a:pt x="7009" y="948"/>
                  <a:pt x="10883" y="473"/>
                  <a:pt x="11594" y="1198"/>
                </a:cubicBezTo>
                <a:cubicBezTo>
                  <a:pt x="12293" y="1923"/>
                  <a:pt x="1580" y="1080"/>
                  <a:pt x="433" y="2279"/>
                </a:cubicBezTo>
                <a:cubicBezTo>
                  <a:pt x="0" y="2742"/>
                  <a:pt x="3221" y="2869"/>
                  <a:pt x="7495" y="2869"/>
                </a:cubicBezTo>
                <a:cubicBezTo>
                  <a:pt x="12629" y="2869"/>
                  <a:pt x="19281" y="2686"/>
                  <a:pt x="22939" y="2686"/>
                </a:cubicBezTo>
                <a:cubicBezTo>
                  <a:pt x="24201" y="2686"/>
                  <a:pt x="25107" y="2708"/>
                  <a:pt x="25470" y="2766"/>
                </a:cubicBezTo>
                <a:cubicBezTo>
                  <a:pt x="25678" y="2798"/>
                  <a:pt x="25854" y="2813"/>
                  <a:pt x="25998" y="2813"/>
                </a:cubicBezTo>
                <a:cubicBezTo>
                  <a:pt x="27401" y="2813"/>
                  <a:pt x="25884" y="1443"/>
                  <a:pt x="22053" y="1443"/>
                </a:cubicBezTo>
                <a:cubicBezTo>
                  <a:pt x="21912" y="1443"/>
                  <a:pt x="21769" y="1445"/>
                  <a:pt x="21622" y="1448"/>
                </a:cubicBezTo>
                <a:cubicBezTo>
                  <a:pt x="21169" y="1459"/>
                  <a:pt x="20736" y="1464"/>
                  <a:pt x="20325" y="1464"/>
                </a:cubicBezTo>
                <a:cubicBezTo>
                  <a:pt x="16578" y="1464"/>
                  <a:pt x="14707" y="1068"/>
                  <a:pt x="16892" y="961"/>
                </a:cubicBezTo>
                <a:cubicBezTo>
                  <a:pt x="19329" y="816"/>
                  <a:pt x="23915" y="948"/>
                  <a:pt x="19461" y="104"/>
                </a:cubicBezTo>
                <a:cubicBezTo>
                  <a:pt x="19461" y="104"/>
                  <a:pt x="14581" y="1"/>
                  <a:pt x="10430" y="1"/>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3" name="Google Shape;743;g2661e6539b9_0_677"/>
          <p:cNvSpPr/>
          <p:nvPr/>
        </p:nvSpPr>
        <p:spPr>
          <a:xfrm>
            <a:off x="-276985" y="6041126"/>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4" name="Google Shape;744;g2661e6539b9_0_677"/>
          <p:cNvSpPr/>
          <p:nvPr/>
        </p:nvSpPr>
        <p:spPr>
          <a:xfrm>
            <a:off x="-792767" y="610583"/>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5" name="Google Shape;745;g2661e6539b9_0_677"/>
          <p:cNvSpPr/>
          <p:nvPr/>
        </p:nvSpPr>
        <p:spPr>
          <a:xfrm>
            <a:off x="10151600" y="62160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6" name="Google Shape;746;g2661e6539b9_0_677"/>
          <p:cNvSpPr/>
          <p:nvPr/>
        </p:nvSpPr>
        <p:spPr>
          <a:xfrm>
            <a:off x="10786300" y="41482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7" name="Google Shape;747;g2661e6539b9_0_677"/>
          <p:cNvSpPr/>
          <p:nvPr/>
        </p:nvSpPr>
        <p:spPr>
          <a:xfrm>
            <a:off x="-1506967" y="332586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bg>
      <p:bgPr>
        <a:blipFill>
          <a:blip r:embed="rId2">
            <a:alphaModFix/>
          </a:blip>
          <a:stretch>
            <a:fillRect/>
          </a:stretch>
        </a:blipFill>
      </p:bgPr>
    </p:bg>
    <p:spTree>
      <p:nvGrpSpPr>
        <p:cNvPr id="748" name="Shape 748"/>
        <p:cNvGrpSpPr/>
        <p:nvPr/>
      </p:nvGrpSpPr>
      <p:grpSpPr>
        <a:xfrm>
          <a:off x="0" y="0"/>
          <a:ext cx="0" cy="0"/>
          <a:chOff x="0" y="0"/>
          <a:chExt cx="0" cy="0"/>
        </a:xfrm>
      </p:grpSpPr>
      <p:grpSp>
        <p:nvGrpSpPr>
          <p:cNvPr id="749" name="Google Shape;749;g2661e6539b9_0_698"/>
          <p:cNvGrpSpPr/>
          <p:nvPr/>
        </p:nvGrpSpPr>
        <p:grpSpPr>
          <a:xfrm>
            <a:off x="-66" y="2809472"/>
            <a:ext cx="12181462" cy="4570552"/>
            <a:chOff x="1988900" y="1843250"/>
            <a:chExt cx="9136325" cy="3428000"/>
          </a:xfrm>
        </p:grpSpPr>
        <p:sp>
          <p:nvSpPr>
            <p:cNvPr id="750" name="Google Shape;750;g2661e6539b9_0_698"/>
            <p:cNvSpPr/>
            <p:nvPr/>
          </p:nvSpPr>
          <p:spPr>
            <a:xfrm>
              <a:off x="1988900" y="3440838"/>
              <a:ext cx="638025" cy="1438750"/>
            </a:xfrm>
            <a:custGeom>
              <a:rect b="b" l="l" r="r" t="t"/>
              <a:pathLst>
                <a:path extrusionOk="0" h="57550" w="25521">
                  <a:moveTo>
                    <a:pt x="4753" y="0"/>
                  </a:moveTo>
                  <a:lnTo>
                    <a:pt x="4753" y="5728"/>
                  </a:lnTo>
                  <a:lnTo>
                    <a:pt x="0" y="5728"/>
                  </a:lnTo>
                  <a:lnTo>
                    <a:pt x="0" y="57549"/>
                  </a:lnTo>
                  <a:lnTo>
                    <a:pt x="25520" y="57549"/>
                  </a:lnTo>
                  <a:lnTo>
                    <a:pt x="25520" y="9531"/>
                  </a:lnTo>
                  <a:lnTo>
                    <a:pt x="18501" y="9531"/>
                  </a:lnTo>
                  <a:lnTo>
                    <a:pt x="18501" y="4924"/>
                  </a:lnTo>
                  <a:cubicBezTo>
                    <a:pt x="18501" y="4924"/>
                    <a:pt x="16886" y="5032"/>
                    <a:pt x="15810" y="5032"/>
                  </a:cubicBezTo>
                  <a:cubicBezTo>
                    <a:pt x="15272" y="5032"/>
                    <a:pt x="14869" y="5005"/>
                    <a:pt x="14869" y="4924"/>
                  </a:cubicBezTo>
                  <a:lnTo>
                    <a:pt x="14869" y="3461"/>
                  </a:lnTo>
                  <a:lnTo>
                    <a:pt x="12431" y="3461"/>
                  </a:lnTo>
                  <a:lnTo>
                    <a:pt x="12431" y="2486"/>
                  </a:lnTo>
                  <a:lnTo>
                    <a:pt x="11529" y="2486"/>
                  </a:lnTo>
                  <a:lnTo>
                    <a:pt x="11529"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1" name="Google Shape;751;g2661e6539b9_0_698"/>
            <p:cNvSpPr/>
            <p:nvPr/>
          </p:nvSpPr>
          <p:spPr>
            <a:xfrm>
              <a:off x="2590900" y="1843250"/>
              <a:ext cx="222450" cy="2643475"/>
            </a:xfrm>
            <a:custGeom>
              <a:rect b="b" l="l" r="r" t="t"/>
              <a:pathLst>
                <a:path extrusionOk="0" h="105739" w="8898">
                  <a:moveTo>
                    <a:pt x="4461" y="1"/>
                  </a:moveTo>
                  <a:cubicBezTo>
                    <a:pt x="4388" y="1"/>
                    <a:pt x="4339" y="49"/>
                    <a:pt x="4339" y="122"/>
                  </a:cubicBezTo>
                  <a:cubicBezTo>
                    <a:pt x="4339" y="122"/>
                    <a:pt x="4363" y="147"/>
                    <a:pt x="4363" y="171"/>
                  </a:cubicBezTo>
                  <a:lnTo>
                    <a:pt x="4168" y="4802"/>
                  </a:lnTo>
                  <a:lnTo>
                    <a:pt x="3851" y="4802"/>
                  </a:lnTo>
                  <a:lnTo>
                    <a:pt x="3851" y="5339"/>
                  </a:lnTo>
                  <a:lnTo>
                    <a:pt x="3949" y="5339"/>
                  </a:lnTo>
                  <a:lnTo>
                    <a:pt x="3949" y="8069"/>
                  </a:lnTo>
                  <a:lnTo>
                    <a:pt x="3608" y="8069"/>
                  </a:lnTo>
                  <a:lnTo>
                    <a:pt x="3608" y="8654"/>
                  </a:lnTo>
                  <a:lnTo>
                    <a:pt x="3730" y="8654"/>
                  </a:lnTo>
                  <a:lnTo>
                    <a:pt x="3730" y="16649"/>
                  </a:lnTo>
                  <a:lnTo>
                    <a:pt x="2974" y="16649"/>
                  </a:lnTo>
                  <a:lnTo>
                    <a:pt x="2974" y="18379"/>
                  </a:lnTo>
                  <a:lnTo>
                    <a:pt x="3315" y="18379"/>
                  </a:lnTo>
                  <a:lnTo>
                    <a:pt x="3315" y="30493"/>
                  </a:lnTo>
                  <a:lnTo>
                    <a:pt x="2755" y="30493"/>
                  </a:lnTo>
                  <a:lnTo>
                    <a:pt x="2755" y="33150"/>
                  </a:lnTo>
                  <a:lnTo>
                    <a:pt x="1170" y="33150"/>
                  </a:lnTo>
                  <a:lnTo>
                    <a:pt x="1170" y="35027"/>
                  </a:lnTo>
                  <a:lnTo>
                    <a:pt x="98" y="36758"/>
                  </a:lnTo>
                  <a:lnTo>
                    <a:pt x="0" y="36758"/>
                  </a:lnTo>
                  <a:lnTo>
                    <a:pt x="0" y="38635"/>
                  </a:lnTo>
                  <a:lnTo>
                    <a:pt x="390" y="38635"/>
                  </a:lnTo>
                  <a:lnTo>
                    <a:pt x="390" y="41340"/>
                  </a:lnTo>
                  <a:lnTo>
                    <a:pt x="2438" y="41340"/>
                  </a:lnTo>
                  <a:lnTo>
                    <a:pt x="707" y="105738"/>
                  </a:lnTo>
                  <a:lnTo>
                    <a:pt x="8166" y="105738"/>
                  </a:lnTo>
                  <a:lnTo>
                    <a:pt x="6435" y="41340"/>
                  </a:lnTo>
                  <a:lnTo>
                    <a:pt x="8507" y="41340"/>
                  </a:lnTo>
                  <a:lnTo>
                    <a:pt x="8507" y="38635"/>
                  </a:lnTo>
                  <a:lnTo>
                    <a:pt x="8897" y="38635"/>
                  </a:lnTo>
                  <a:lnTo>
                    <a:pt x="8897" y="36758"/>
                  </a:lnTo>
                  <a:lnTo>
                    <a:pt x="8800" y="36758"/>
                  </a:lnTo>
                  <a:lnTo>
                    <a:pt x="7703" y="35052"/>
                  </a:lnTo>
                  <a:lnTo>
                    <a:pt x="7703" y="33175"/>
                  </a:lnTo>
                  <a:lnTo>
                    <a:pt x="6118" y="33175"/>
                  </a:lnTo>
                  <a:lnTo>
                    <a:pt x="6118" y="30493"/>
                  </a:lnTo>
                  <a:lnTo>
                    <a:pt x="5558" y="30493"/>
                  </a:lnTo>
                  <a:lnTo>
                    <a:pt x="5558" y="18379"/>
                  </a:lnTo>
                  <a:lnTo>
                    <a:pt x="5948" y="18379"/>
                  </a:lnTo>
                  <a:lnTo>
                    <a:pt x="5948" y="16624"/>
                  </a:lnTo>
                  <a:lnTo>
                    <a:pt x="5168" y="16624"/>
                  </a:lnTo>
                  <a:lnTo>
                    <a:pt x="5168" y="8654"/>
                  </a:lnTo>
                  <a:lnTo>
                    <a:pt x="5314" y="8654"/>
                  </a:lnTo>
                  <a:lnTo>
                    <a:pt x="5314" y="8069"/>
                  </a:lnTo>
                  <a:lnTo>
                    <a:pt x="4948" y="8069"/>
                  </a:lnTo>
                  <a:lnTo>
                    <a:pt x="4948" y="5339"/>
                  </a:lnTo>
                  <a:lnTo>
                    <a:pt x="5046" y="5339"/>
                  </a:lnTo>
                  <a:lnTo>
                    <a:pt x="5046" y="4802"/>
                  </a:lnTo>
                  <a:lnTo>
                    <a:pt x="4753" y="4802"/>
                  </a:lnTo>
                  <a:lnTo>
                    <a:pt x="4534" y="171"/>
                  </a:lnTo>
                  <a:cubicBezTo>
                    <a:pt x="4558" y="147"/>
                    <a:pt x="4558" y="122"/>
                    <a:pt x="4558" y="122"/>
                  </a:cubicBezTo>
                  <a:cubicBezTo>
                    <a:pt x="4558" y="49"/>
                    <a:pt x="4510" y="1"/>
                    <a:pt x="4461" y="1"/>
                  </a:cubicBezTo>
                  <a:close/>
                </a:path>
              </a:pathLst>
            </a:cu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752" name="Google Shape;752;g2661e6539b9_0_698"/>
            <p:cNvSpPr/>
            <p:nvPr/>
          </p:nvSpPr>
          <p:spPr>
            <a:xfrm>
              <a:off x="8868700" y="3555250"/>
              <a:ext cx="2256525" cy="1716000"/>
            </a:xfrm>
            <a:custGeom>
              <a:rect b="b" l="l" r="r" t="t"/>
              <a:pathLst>
                <a:path extrusionOk="0" h="68640" w="90261">
                  <a:moveTo>
                    <a:pt x="44046" y="0"/>
                  </a:moveTo>
                  <a:lnTo>
                    <a:pt x="43948" y="26130"/>
                  </a:lnTo>
                  <a:lnTo>
                    <a:pt x="38464" y="26130"/>
                  </a:lnTo>
                  <a:lnTo>
                    <a:pt x="36100" y="28495"/>
                  </a:lnTo>
                  <a:lnTo>
                    <a:pt x="36100" y="26837"/>
                  </a:lnTo>
                  <a:lnTo>
                    <a:pt x="34320" y="26837"/>
                  </a:lnTo>
                  <a:lnTo>
                    <a:pt x="34320" y="18574"/>
                  </a:lnTo>
                  <a:lnTo>
                    <a:pt x="29104" y="13382"/>
                  </a:lnTo>
                  <a:lnTo>
                    <a:pt x="29104" y="25594"/>
                  </a:lnTo>
                  <a:cubicBezTo>
                    <a:pt x="29104" y="25594"/>
                    <a:pt x="26547" y="25951"/>
                    <a:pt x="24843" y="25951"/>
                  </a:cubicBezTo>
                  <a:cubicBezTo>
                    <a:pt x="23991" y="25951"/>
                    <a:pt x="23352" y="25862"/>
                    <a:pt x="23352" y="25594"/>
                  </a:cubicBezTo>
                  <a:lnTo>
                    <a:pt x="23352" y="18306"/>
                  </a:lnTo>
                  <a:lnTo>
                    <a:pt x="22377" y="18306"/>
                  </a:lnTo>
                  <a:lnTo>
                    <a:pt x="22377" y="13992"/>
                  </a:lnTo>
                  <a:lnTo>
                    <a:pt x="21304" y="13992"/>
                  </a:lnTo>
                  <a:lnTo>
                    <a:pt x="21304" y="11310"/>
                  </a:lnTo>
                  <a:lnTo>
                    <a:pt x="18330" y="11310"/>
                  </a:lnTo>
                  <a:lnTo>
                    <a:pt x="18330" y="12651"/>
                  </a:lnTo>
                  <a:lnTo>
                    <a:pt x="14284" y="12651"/>
                  </a:lnTo>
                  <a:lnTo>
                    <a:pt x="14284" y="18062"/>
                  </a:lnTo>
                  <a:lnTo>
                    <a:pt x="13480" y="18062"/>
                  </a:lnTo>
                  <a:lnTo>
                    <a:pt x="13480" y="15088"/>
                  </a:lnTo>
                  <a:lnTo>
                    <a:pt x="10969" y="15088"/>
                  </a:lnTo>
                  <a:lnTo>
                    <a:pt x="10969" y="8775"/>
                  </a:lnTo>
                  <a:lnTo>
                    <a:pt x="6996" y="8775"/>
                  </a:lnTo>
                  <a:lnTo>
                    <a:pt x="6996" y="11578"/>
                  </a:lnTo>
                  <a:lnTo>
                    <a:pt x="5656" y="11578"/>
                  </a:lnTo>
                  <a:lnTo>
                    <a:pt x="5656" y="18623"/>
                  </a:lnTo>
                  <a:lnTo>
                    <a:pt x="3511" y="18623"/>
                  </a:lnTo>
                  <a:lnTo>
                    <a:pt x="3511" y="32224"/>
                  </a:lnTo>
                  <a:lnTo>
                    <a:pt x="1" y="32224"/>
                  </a:lnTo>
                  <a:lnTo>
                    <a:pt x="1" y="68640"/>
                  </a:lnTo>
                  <a:lnTo>
                    <a:pt x="90260" y="68640"/>
                  </a:lnTo>
                  <a:lnTo>
                    <a:pt x="90260" y="10140"/>
                  </a:lnTo>
                  <a:lnTo>
                    <a:pt x="89724" y="10140"/>
                  </a:lnTo>
                  <a:lnTo>
                    <a:pt x="89724" y="15088"/>
                  </a:lnTo>
                  <a:lnTo>
                    <a:pt x="85141" y="15088"/>
                  </a:lnTo>
                  <a:lnTo>
                    <a:pt x="85141" y="6460"/>
                  </a:lnTo>
                  <a:lnTo>
                    <a:pt x="83630" y="6460"/>
                  </a:lnTo>
                  <a:lnTo>
                    <a:pt x="83630" y="2682"/>
                  </a:lnTo>
                  <a:lnTo>
                    <a:pt x="77780" y="2682"/>
                  </a:lnTo>
                  <a:lnTo>
                    <a:pt x="77780" y="17940"/>
                  </a:lnTo>
                  <a:lnTo>
                    <a:pt x="73222" y="17940"/>
                  </a:lnTo>
                  <a:lnTo>
                    <a:pt x="73222" y="25935"/>
                  </a:lnTo>
                  <a:cubicBezTo>
                    <a:pt x="73222" y="25935"/>
                    <a:pt x="72778" y="26184"/>
                    <a:pt x="72482" y="26184"/>
                  </a:cubicBezTo>
                  <a:cubicBezTo>
                    <a:pt x="72334" y="26184"/>
                    <a:pt x="72223" y="26122"/>
                    <a:pt x="72223" y="25935"/>
                  </a:cubicBezTo>
                  <a:lnTo>
                    <a:pt x="72223" y="4924"/>
                  </a:lnTo>
                  <a:lnTo>
                    <a:pt x="64325" y="4924"/>
                  </a:lnTo>
                  <a:lnTo>
                    <a:pt x="64325" y="10140"/>
                  </a:lnTo>
                  <a:lnTo>
                    <a:pt x="54259" y="10140"/>
                  </a:lnTo>
                  <a:lnTo>
                    <a:pt x="54259" y="17331"/>
                  </a:lnTo>
                  <a:lnTo>
                    <a:pt x="52382" y="17331"/>
                  </a:lnTo>
                  <a:lnTo>
                    <a:pt x="52382" y="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53" name="Google Shape;753;g2661e6539b9_0_698"/>
          <p:cNvSpPr/>
          <p:nvPr/>
        </p:nvSpPr>
        <p:spPr>
          <a:xfrm>
            <a:off x="-8033" y="6287833"/>
            <a:ext cx="12192000" cy="5955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754" name="Google Shape;754;g2661e6539b9_0_698"/>
          <p:cNvPicPr preferRelativeResize="0"/>
          <p:nvPr/>
        </p:nvPicPr>
        <p:blipFill rotWithShape="1">
          <a:blip r:embed="rId2">
            <a:alphaModFix amt="38000"/>
          </a:blip>
          <a:srcRect b="0" l="0" r="0" t="61606"/>
          <a:stretch/>
        </p:blipFill>
        <p:spPr>
          <a:xfrm>
            <a:off x="0" y="0"/>
            <a:ext cx="12192000" cy="6883434"/>
          </a:xfrm>
          <a:prstGeom prst="rect">
            <a:avLst/>
          </a:prstGeom>
          <a:noFill/>
          <a:ln>
            <a:noFill/>
          </a:ln>
        </p:spPr>
      </p:pic>
      <p:sp>
        <p:nvSpPr>
          <p:cNvPr id="755" name="Google Shape;755;g2661e6539b9_0_698"/>
          <p:cNvSpPr txBox="1"/>
          <p:nvPr>
            <p:ph hasCustomPrompt="1" type="title"/>
          </p:nvPr>
        </p:nvSpPr>
        <p:spPr>
          <a:xfrm>
            <a:off x="1712000" y="1522347"/>
            <a:ext cx="8768100" cy="9432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8300"/>
              <a:buNone/>
              <a:defRPr sz="6700"/>
            </a:lvl1pPr>
            <a:lvl2pPr lvl="1" rtl="0" algn="ctr">
              <a:spcBef>
                <a:spcPts val="0"/>
              </a:spcBef>
              <a:spcAft>
                <a:spcPts val="0"/>
              </a:spcAft>
              <a:buSzPts val="8300"/>
              <a:buNone/>
              <a:defRPr sz="8300"/>
            </a:lvl2pPr>
            <a:lvl3pPr lvl="2" rtl="0" algn="ctr">
              <a:spcBef>
                <a:spcPts val="0"/>
              </a:spcBef>
              <a:spcAft>
                <a:spcPts val="0"/>
              </a:spcAft>
              <a:buSzPts val="8300"/>
              <a:buNone/>
              <a:defRPr sz="8300"/>
            </a:lvl3pPr>
            <a:lvl4pPr lvl="3" rtl="0" algn="ctr">
              <a:spcBef>
                <a:spcPts val="0"/>
              </a:spcBef>
              <a:spcAft>
                <a:spcPts val="0"/>
              </a:spcAft>
              <a:buSzPts val="8300"/>
              <a:buNone/>
              <a:defRPr sz="8300"/>
            </a:lvl4pPr>
            <a:lvl5pPr lvl="4" rtl="0" algn="ctr">
              <a:spcBef>
                <a:spcPts val="0"/>
              </a:spcBef>
              <a:spcAft>
                <a:spcPts val="0"/>
              </a:spcAft>
              <a:buSzPts val="8300"/>
              <a:buNone/>
              <a:defRPr sz="8300"/>
            </a:lvl5pPr>
            <a:lvl6pPr lvl="5" rtl="0" algn="ctr">
              <a:spcBef>
                <a:spcPts val="0"/>
              </a:spcBef>
              <a:spcAft>
                <a:spcPts val="0"/>
              </a:spcAft>
              <a:buSzPts val="8300"/>
              <a:buNone/>
              <a:defRPr sz="8300"/>
            </a:lvl6pPr>
            <a:lvl7pPr lvl="6" rtl="0" algn="ctr">
              <a:spcBef>
                <a:spcPts val="0"/>
              </a:spcBef>
              <a:spcAft>
                <a:spcPts val="0"/>
              </a:spcAft>
              <a:buSzPts val="8300"/>
              <a:buNone/>
              <a:defRPr sz="8300"/>
            </a:lvl7pPr>
            <a:lvl8pPr lvl="7" rtl="0" algn="ctr">
              <a:spcBef>
                <a:spcPts val="0"/>
              </a:spcBef>
              <a:spcAft>
                <a:spcPts val="0"/>
              </a:spcAft>
              <a:buSzPts val="8300"/>
              <a:buNone/>
              <a:defRPr sz="8300"/>
            </a:lvl8pPr>
            <a:lvl9pPr lvl="8" rtl="0" algn="ctr">
              <a:spcBef>
                <a:spcPts val="0"/>
              </a:spcBef>
              <a:spcAft>
                <a:spcPts val="0"/>
              </a:spcAft>
              <a:buSzPts val="8300"/>
              <a:buNone/>
              <a:defRPr sz="8300"/>
            </a:lvl9pPr>
          </a:lstStyle>
          <a:p>
            <a:r>
              <a:t>xx%</a:t>
            </a:r>
          </a:p>
        </p:txBody>
      </p:sp>
      <p:sp>
        <p:nvSpPr>
          <p:cNvPr id="756" name="Google Shape;756;g2661e6539b9_0_698"/>
          <p:cNvSpPr txBox="1"/>
          <p:nvPr>
            <p:ph idx="1" type="subTitle"/>
          </p:nvPr>
        </p:nvSpPr>
        <p:spPr>
          <a:xfrm>
            <a:off x="2464000" y="2465549"/>
            <a:ext cx="7263900" cy="430500"/>
          </a:xfrm>
          <a:prstGeom prst="rect">
            <a:avLst/>
          </a:prstGeom>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sz="21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757" name="Google Shape;757;g2661e6539b9_0_698"/>
          <p:cNvSpPr txBox="1"/>
          <p:nvPr>
            <p:ph hasCustomPrompt="1" idx="2" type="title"/>
          </p:nvPr>
        </p:nvSpPr>
        <p:spPr>
          <a:xfrm>
            <a:off x="1712000" y="2893521"/>
            <a:ext cx="8768100" cy="9432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8300"/>
              <a:buNone/>
              <a:defRPr sz="6700"/>
            </a:lvl1pPr>
            <a:lvl2pPr lvl="1" rtl="0" algn="ctr">
              <a:spcBef>
                <a:spcPts val="0"/>
              </a:spcBef>
              <a:spcAft>
                <a:spcPts val="0"/>
              </a:spcAft>
              <a:buSzPts val="8300"/>
              <a:buNone/>
              <a:defRPr sz="8300"/>
            </a:lvl2pPr>
            <a:lvl3pPr lvl="2" rtl="0" algn="ctr">
              <a:spcBef>
                <a:spcPts val="0"/>
              </a:spcBef>
              <a:spcAft>
                <a:spcPts val="0"/>
              </a:spcAft>
              <a:buSzPts val="8300"/>
              <a:buNone/>
              <a:defRPr sz="8300"/>
            </a:lvl3pPr>
            <a:lvl4pPr lvl="3" rtl="0" algn="ctr">
              <a:spcBef>
                <a:spcPts val="0"/>
              </a:spcBef>
              <a:spcAft>
                <a:spcPts val="0"/>
              </a:spcAft>
              <a:buSzPts val="8300"/>
              <a:buNone/>
              <a:defRPr sz="8300"/>
            </a:lvl4pPr>
            <a:lvl5pPr lvl="4" rtl="0" algn="ctr">
              <a:spcBef>
                <a:spcPts val="0"/>
              </a:spcBef>
              <a:spcAft>
                <a:spcPts val="0"/>
              </a:spcAft>
              <a:buSzPts val="8300"/>
              <a:buNone/>
              <a:defRPr sz="8300"/>
            </a:lvl5pPr>
            <a:lvl6pPr lvl="5" rtl="0" algn="ctr">
              <a:spcBef>
                <a:spcPts val="0"/>
              </a:spcBef>
              <a:spcAft>
                <a:spcPts val="0"/>
              </a:spcAft>
              <a:buSzPts val="8300"/>
              <a:buNone/>
              <a:defRPr sz="8300"/>
            </a:lvl6pPr>
            <a:lvl7pPr lvl="6" rtl="0" algn="ctr">
              <a:spcBef>
                <a:spcPts val="0"/>
              </a:spcBef>
              <a:spcAft>
                <a:spcPts val="0"/>
              </a:spcAft>
              <a:buSzPts val="8300"/>
              <a:buNone/>
              <a:defRPr sz="8300"/>
            </a:lvl7pPr>
            <a:lvl8pPr lvl="7" rtl="0" algn="ctr">
              <a:spcBef>
                <a:spcPts val="0"/>
              </a:spcBef>
              <a:spcAft>
                <a:spcPts val="0"/>
              </a:spcAft>
              <a:buSzPts val="8300"/>
              <a:buNone/>
              <a:defRPr sz="8300"/>
            </a:lvl8pPr>
            <a:lvl9pPr lvl="8" rtl="0" algn="ctr">
              <a:spcBef>
                <a:spcPts val="0"/>
              </a:spcBef>
              <a:spcAft>
                <a:spcPts val="0"/>
              </a:spcAft>
              <a:buSzPts val="8300"/>
              <a:buNone/>
              <a:defRPr sz="8300"/>
            </a:lvl9pPr>
          </a:lstStyle>
          <a:p>
            <a:r>
              <a:t>xx%</a:t>
            </a:r>
          </a:p>
        </p:txBody>
      </p:sp>
      <p:sp>
        <p:nvSpPr>
          <p:cNvPr id="758" name="Google Shape;758;g2661e6539b9_0_698"/>
          <p:cNvSpPr txBox="1"/>
          <p:nvPr>
            <p:ph idx="3" type="subTitle"/>
          </p:nvPr>
        </p:nvSpPr>
        <p:spPr>
          <a:xfrm>
            <a:off x="2464000" y="3836721"/>
            <a:ext cx="7263900" cy="430500"/>
          </a:xfrm>
          <a:prstGeom prst="rect">
            <a:avLst/>
          </a:prstGeom>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sz="2100"/>
            </a:lvl1pPr>
            <a:lvl2pPr lvl="1" rtl="0" algn="ctr">
              <a:lnSpc>
                <a:spcPct val="100000"/>
              </a:lnSpc>
              <a:spcBef>
                <a:spcPts val="0"/>
              </a:spcBef>
              <a:spcAft>
                <a:spcPts val="0"/>
              </a:spcAft>
              <a:buSzPts val="1900"/>
              <a:buNone/>
              <a:defRPr/>
            </a:lvl2pPr>
            <a:lvl3pPr lvl="2" rtl="0" algn="ctr">
              <a:lnSpc>
                <a:spcPct val="100000"/>
              </a:lnSpc>
              <a:spcBef>
                <a:spcPts val="0"/>
              </a:spcBef>
              <a:spcAft>
                <a:spcPts val="0"/>
              </a:spcAft>
              <a:buSzPts val="1900"/>
              <a:buNone/>
              <a:defRPr/>
            </a:lvl3pPr>
            <a:lvl4pPr lvl="3" rtl="0" algn="ctr">
              <a:lnSpc>
                <a:spcPct val="100000"/>
              </a:lnSpc>
              <a:spcBef>
                <a:spcPts val="0"/>
              </a:spcBef>
              <a:spcAft>
                <a:spcPts val="0"/>
              </a:spcAft>
              <a:buSzPts val="1900"/>
              <a:buNone/>
              <a:defRPr/>
            </a:lvl4pPr>
            <a:lvl5pPr lvl="4" rtl="0" algn="ctr">
              <a:lnSpc>
                <a:spcPct val="100000"/>
              </a:lnSpc>
              <a:spcBef>
                <a:spcPts val="0"/>
              </a:spcBef>
              <a:spcAft>
                <a:spcPts val="0"/>
              </a:spcAft>
              <a:buSzPts val="1900"/>
              <a:buNone/>
              <a:defRPr/>
            </a:lvl5pPr>
            <a:lvl6pPr lvl="5" rtl="0" algn="ctr">
              <a:lnSpc>
                <a:spcPct val="100000"/>
              </a:lnSpc>
              <a:spcBef>
                <a:spcPts val="0"/>
              </a:spcBef>
              <a:spcAft>
                <a:spcPts val="0"/>
              </a:spcAft>
              <a:buSzPts val="1900"/>
              <a:buNone/>
              <a:defRPr/>
            </a:lvl6pPr>
            <a:lvl7pPr lvl="6" rtl="0" algn="ctr">
              <a:lnSpc>
                <a:spcPct val="100000"/>
              </a:lnSpc>
              <a:spcBef>
                <a:spcPts val="0"/>
              </a:spcBef>
              <a:spcAft>
                <a:spcPts val="0"/>
              </a:spcAft>
              <a:buSzPts val="1900"/>
              <a:buNone/>
              <a:defRPr/>
            </a:lvl7pPr>
            <a:lvl8pPr lvl="7" rtl="0" algn="ctr">
              <a:lnSpc>
                <a:spcPct val="100000"/>
              </a:lnSpc>
              <a:spcBef>
                <a:spcPts val="0"/>
              </a:spcBef>
              <a:spcAft>
                <a:spcPts val="0"/>
              </a:spcAft>
              <a:buSzPts val="1900"/>
              <a:buNone/>
              <a:defRPr/>
            </a:lvl8pPr>
            <a:lvl9pPr lvl="8" rtl="0" algn="ctr">
              <a:lnSpc>
                <a:spcPct val="100000"/>
              </a:lnSpc>
              <a:spcBef>
                <a:spcPts val="0"/>
              </a:spcBef>
              <a:spcAft>
                <a:spcPts val="0"/>
              </a:spcAft>
              <a:buSzPts val="1900"/>
              <a:buNone/>
              <a:defRPr/>
            </a:lvl9pPr>
          </a:lstStyle>
          <a:p/>
        </p:txBody>
      </p:sp>
      <p:sp>
        <p:nvSpPr>
          <p:cNvPr id="759" name="Google Shape;759;g2661e6539b9_0_698"/>
          <p:cNvSpPr/>
          <p:nvPr/>
        </p:nvSpPr>
        <p:spPr>
          <a:xfrm>
            <a:off x="11459207" y="3954150"/>
            <a:ext cx="1867652" cy="195551"/>
          </a:xfrm>
          <a:custGeom>
            <a:rect b="b" l="l" r="r" t="t"/>
            <a:pathLst>
              <a:path extrusionOk="0" h="2869" w="27401">
                <a:moveTo>
                  <a:pt x="10430" y="1"/>
                </a:moveTo>
                <a:cubicBezTo>
                  <a:pt x="6894" y="1"/>
                  <a:pt x="3886" y="76"/>
                  <a:pt x="4874" y="355"/>
                </a:cubicBezTo>
                <a:cubicBezTo>
                  <a:pt x="7009" y="948"/>
                  <a:pt x="10883" y="473"/>
                  <a:pt x="11594" y="1198"/>
                </a:cubicBezTo>
                <a:cubicBezTo>
                  <a:pt x="12293" y="1923"/>
                  <a:pt x="1580" y="1080"/>
                  <a:pt x="433" y="2279"/>
                </a:cubicBezTo>
                <a:cubicBezTo>
                  <a:pt x="0" y="2742"/>
                  <a:pt x="3221" y="2869"/>
                  <a:pt x="7495" y="2869"/>
                </a:cubicBezTo>
                <a:cubicBezTo>
                  <a:pt x="12629" y="2869"/>
                  <a:pt x="19281" y="2686"/>
                  <a:pt x="22939" y="2686"/>
                </a:cubicBezTo>
                <a:cubicBezTo>
                  <a:pt x="24201" y="2686"/>
                  <a:pt x="25107" y="2708"/>
                  <a:pt x="25470" y="2766"/>
                </a:cubicBezTo>
                <a:cubicBezTo>
                  <a:pt x="25678" y="2798"/>
                  <a:pt x="25854" y="2813"/>
                  <a:pt x="25998" y="2813"/>
                </a:cubicBezTo>
                <a:cubicBezTo>
                  <a:pt x="27401" y="2813"/>
                  <a:pt x="25884" y="1443"/>
                  <a:pt x="22053" y="1443"/>
                </a:cubicBezTo>
                <a:cubicBezTo>
                  <a:pt x="21912" y="1443"/>
                  <a:pt x="21769" y="1445"/>
                  <a:pt x="21622" y="1448"/>
                </a:cubicBezTo>
                <a:cubicBezTo>
                  <a:pt x="21169" y="1459"/>
                  <a:pt x="20736" y="1464"/>
                  <a:pt x="20325" y="1464"/>
                </a:cubicBezTo>
                <a:cubicBezTo>
                  <a:pt x="16578" y="1464"/>
                  <a:pt x="14707" y="1068"/>
                  <a:pt x="16892" y="961"/>
                </a:cubicBezTo>
                <a:cubicBezTo>
                  <a:pt x="19329" y="816"/>
                  <a:pt x="23915" y="948"/>
                  <a:pt x="19461" y="104"/>
                </a:cubicBezTo>
                <a:cubicBezTo>
                  <a:pt x="19461" y="104"/>
                  <a:pt x="14581" y="1"/>
                  <a:pt x="10430" y="1"/>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0" name="Google Shape;760;g2661e6539b9_0_698"/>
          <p:cNvSpPr/>
          <p:nvPr/>
        </p:nvSpPr>
        <p:spPr>
          <a:xfrm>
            <a:off x="-945752" y="2960360"/>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1" name="Google Shape;761;g2661e6539b9_0_698"/>
          <p:cNvSpPr/>
          <p:nvPr/>
        </p:nvSpPr>
        <p:spPr>
          <a:xfrm>
            <a:off x="10110150" y="62160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bg>
      <p:bgPr>
        <a:blipFill>
          <a:blip r:embed="rId2">
            <a:alphaModFix/>
          </a:blip>
          <a:stretch>
            <a:fillRect/>
          </a:stretch>
        </a:blipFill>
      </p:bgPr>
    </p:bg>
    <p:spTree>
      <p:nvGrpSpPr>
        <p:cNvPr id="762" name="Shape 762"/>
        <p:cNvGrpSpPr/>
        <p:nvPr/>
      </p:nvGrpSpPr>
      <p:grpSpPr>
        <a:xfrm>
          <a:off x="0" y="0"/>
          <a:ext cx="0" cy="0"/>
          <a:chOff x="0" y="0"/>
          <a:chExt cx="0" cy="0"/>
        </a:xfrm>
      </p:grpSpPr>
      <p:sp>
        <p:nvSpPr>
          <p:cNvPr id="763" name="Google Shape;763;g2661e6539b9_0_712"/>
          <p:cNvSpPr txBox="1"/>
          <p:nvPr>
            <p:ph type="ctrTitle"/>
          </p:nvPr>
        </p:nvSpPr>
        <p:spPr>
          <a:xfrm>
            <a:off x="3240000" y="719333"/>
            <a:ext cx="5712000" cy="12771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6900"/>
              <a:buNone/>
              <a:defRPr sz="93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764" name="Google Shape;764;g2661e6539b9_0_712"/>
          <p:cNvSpPr txBox="1"/>
          <p:nvPr>
            <p:ph idx="1" type="subTitle"/>
          </p:nvPr>
        </p:nvSpPr>
        <p:spPr>
          <a:xfrm>
            <a:off x="3233400" y="1996533"/>
            <a:ext cx="5725200" cy="12771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765" name="Google Shape;765;g2661e6539b9_0_712"/>
          <p:cNvSpPr txBox="1"/>
          <p:nvPr>
            <p:ph idx="2" type="subTitle"/>
          </p:nvPr>
        </p:nvSpPr>
        <p:spPr>
          <a:xfrm>
            <a:off x="3233400" y="5861933"/>
            <a:ext cx="5725200" cy="2769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1900"/>
              <a:buNone/>
              <a:defRPr sz="13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766" name="Google Shape;766;g2661e6539b9_0_712"/>
          <p:cNvSpPr txBox="1"/>
          <p:nvPr/>
        </p:nvSpPr>
        <p:spPr>
          <a:xfrm>
            <a:off x="3580800" y="4686333"/>
            <a:ext cx="5030400" cy="5949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400"/>
              </a:spcBef>
              <a:spcAft>
                <a:spcPts val="0"/>
              </a:spcAft>
              <a:buNone/>
            </a:pPr>
            <a:r>
              <a:rPr b="1" lang="en-US" sz="1600">
                <a:solidFill>
                  <a:schemeClr val="dk1"/>
                </a:solidFill>
                <a:latin typeface="Libre Franklin"/>
                <a:ea typeface="Libre Franklin"/>
                <a:cs typeface="Libre Franklin"/>
                <a:sym typeface="Libre Franklin"/>
              </a:rPr>
              <a:t>CREDITS: </a:t>
            </a:r>
            <a:r>
              <a:rPr lang="en-US" sz="1600">
                <a:solidFill>
                  <a:schemeClr val="dk2"/>
                </a:solidFill>
                <a:latin typeface="Libre Franklin"/>
                <a:ea typeface="Libre Franklin"/>
                <a:cs typeface="Libre Franklin"/>
                <a:sym typeface="Libre Franklin"/>
              </a:rPr>
              <a:t>This presentation template was created by </a:t>
            </a:r>
            <a:r>
              <a:rPr b="1" lang="en-US" sz="1600">
                <a:solidFill>
                  <a:schemeClr val="dk1"/>
                </a:solidFill>
                <a:uFill>
                  <a:noFill/>
                </a:uFill>
                <a:latin typeface="Libre Franklin"/>
                <a:ea typeface="Libre Franklin"/>
                <a:cs typeface="Libre Franklin"/>
                <a:sym typeface="Libre Franklin"/>
                <a:hlinkClick r:id="rId3">
                  <a:extLst>
                    <a:ext uri="{A12FA001-AC4F-418D-AE19-62706E023703}">
                      <ahyp:hlinkClr val="tx"/>
                    </a:ext>
                  </a:extLst>
                </a:hlinkClick>
              </a:rPr>
              <a:t>Slidesgo</a:t>
            </a:r>
            <a:r>
              <a:rPr lang="en-US" sz="1600">
                <a:solidFill>
                  <a:schemeClr val="dk1"/>
                </a:solidFill>
                <a:latin typeface="Libre Franklin"/>
                <a:ea typeface="Libre Franklin"/>
                <a:cs typeface="Libre Franklin"/>
                <a:sym typeface="Libre Franklin"/>
              </a:rPr>
              <a:t>,</a:t>
            </a:r>
            <a:r>
              <a:rPr lang="en-US" sz="1600">
                <a:solidFill>
                  <a:schemeClr val="dk2"/>
                </a:solidFill>
                <a:latin typeface="Libre Franklin"/>
                <a:ea typeface="Libre Franklin"/>
                <a:cs typeface="Libre Franklin"/>
                <a:sym typeface="Libre Franklin"/>
              </a:rPr>
              <a:t> and includes icons by </a:t>
            </a:r>
            <a:r>
              <a:rPr b="1" lang="en-US" sz="1600">
                <a:solidFill>
                  <a:schemeClr val="dk1"/>
                </a:solidFill>
                <a:uFill>
                  <a:noFill/>
                </a:uFill>
                <a:latin typeface="Libre Franklin"/>
                <a:ea typeface="Libre Franklin"/>
                <a:cs typeface="Libre Franklin"/>
                <a:sym typeface="Libre Franklin"/>
                <a:hlinkClick r:id="rId4">
                  <a:extLst>
                    <a:ext uri="{A12FA001-AC4F-418D-AE19-62706E023703}">
                      <ahyp:hlinkClr val="tx"/>
                    </a:ext>
                  </a:extLst>
                </a:hlinkClick>
              </a:rPr>
              <a:t>Flaticon</a:t>
            </a:r>
            <a:r>
              <a:rPr lang="en-US" sz="1600">
                <a:solidFill>
                  <a:schemeClr val="dk1"/>
                </a:solidFill>
                <a:latin typeface="Libre Franklin"/>
                <a:ea typeface="Libre Franklin"/>
                <a:cs typeface="Libre Franklin"/>
                <a:sym typeface="Libre Franklin"/>
              </a:rPr>
              <a:t> </a:t>
            </a:r>
            <a:r>
              <a:rPr lang="en-US" sz="1600">
                <a:solidFill>
                  <a:schemeClr val="dk2"/>
                </a:solidFill>
                <a:latin typeface="Libre Franklin"/>
                <a:ea typeface="Libre Franklin"/>
                <a:cs typeface="Libre Franklin"/>
                <a:sym typeface="Libre Franklin"/>
              </a:rPr>
              <a:t>and infographics &amp; images by </a:t>
            </a:r>
            <a:r>
              <a:rPr b="1" lang="en-US" sz="1600">
                <a:solidFill>
                  <a:schemeClr val="dk1"/>
                </a:solidFill>
                <a:uFill>
                  <a:noFill/>
                </a:uFill>
                <a:latin typeface="Libre Franklin"/>
                <a:ea typeface="Libre Franklin"/>
                <a:cs typeface="Libre Franklin"/>
                <a:sym typeface="Libre Franklin"/>
                <a:hlinkClick r:id="rId5">
                  <a:extLst>
                    <a:ext uri="{A12FA001-AC4F-418D-AE19-62706E023703}">
                      <ahyp:hlinkClr val="tx"/>
                    </a:ext>
                  </a:extLst>
                </a:hlinkClick>
              </a:rPr>
              <a:t>Freepik</a:t>
            </a:r>
            <a:endParaRPr b="1" sz="1600">
              <a:solidFill>
                <a:schemeClr val="dk1"/>
              </a:solidFill>
              <a:highlight>
                <a:srgbClr val="DFDEFC"/>
              </a:highlight>
              <a:latin typeface="Libre Franklin"/>
              <a:ea typeface="Libre Franklin"/>
              <a:cs typeface="Libre Franklin"/>
              <a:sym typeface="Libre Franklin"/>
            </a:endParaRPr>
          </a:p>
        </p:txBody>
      </p:sp>
      <p:sp>
        <p:nvSpPr>
          <p:cNvPr id="767" name="Google Shape;767;g2661e6539b9_0_712"/>
          <p:cNvSpPr/>
          <p:nvPr/>
        </p:nvSpPr>
        <p:spPr>
          <a:xfrm>
            <a:off x="5019874" y="6476750"/>
            <a:ext cx="1867652" cy="195551"/>
          </a:xfrm>
          <a:custGeom>
            <a:rect b="b" l="l" r="r" t="t"/>
            <a:pathLst>
              <a:path extrusionOk="0" h="2869" w="27401">
                <a:moveTo>
                  <a:pt x="10430" y="1"/>
                </a:moveTo>
                <a:cubicBezTo>
                  <a:pt x="6894" y="1"/>
                  <a:pt x="3886" y="76"/>
                  <a:pt x="4874" y="355"/>
                </a:cubicBezTo>
                <a:cubicBezTo>
                  <a:pt x="7009" y="948"/>
                  <a:pt x="10883" y="473"/>
                  <a:pt x="11594" y="1198"/>
                </a:cubicBezTo>
                <a:cubicBezTo>
                  <a:pt x="12293" y="1923"/>
                  <a:pt x="1580" y="1080"/>
                  <a:pt x="433" y="2279"/>
                </a:cubicBezTo>
                <a:cubicBezTo>
                  <a:pt x="0" y="2742"/>
                  <a:pt x="3221" y="2869"/>
                  <a:pt x="7495" y="2869"/>
                </a:cubicBezTo>
                <a:cubicBezTo>
                  <a:pt x="12629" y="2869"/>
                  <a:pt x="19281" y="2686"/>
                  <a:pt x="22939" y="2686"/>
                </a:cubicBezTo>
                <a:cubicBezTo>
                  <a:pt x="24201" y="2686"/>
                  <a:pt x="25107" y="2708"/>
                  <a:pt x="25470" y="2766"/>
                </a:cubicBezTo>
                <a:cubicBezTo>
                  <a:pt x="25678" y="2798"/>
                  <a:pt x="25854" y="2813"/>
                  <a:pt x="25998" y="2813"/>
                </a:cubicBezTo>
                <a:cubicBezTo>
                  <a:pt x="27401" y="2813"/>
                  <a:pt x="25884" y="1443"/>
                  <a:pt x="22053" y="1443"/>
                </a:cubicBezTo>
                <a:cubicBezTo>
                  <a:pt x="21912" y="1443"/>
                  <a:pt x="21769" y="1445"/>
                  <a:pt x="21622" y="1448"/>
                </a:cubicBezTo>
                <a:cubicBezTo>
                  <a:pt x="21169" y="1459"/>
                  <a:pt x="20736" y="1464"/>
                  <a:pt x="20325" y="1464"/>
                </a:cubicBezTo>
                <a:cubicBezTo>
                  <a:pt x="16578" y="1464"/>
                  <a:pt x="14707" y="1068"/>
                  <a:pt x="16892" y="961"/>
                </a:cubicBezTo>
                <a:cubicBezTo>
                  <a:pt x="19329" y="816"/>
                  <a:pt x="23915" y="948"/>
                  <a:pt x="19461" y="104"/>
                </a:cubicBezTo>
                <a:cubicBezTo>
                  <a:pt x="19461" y="104"/>
                  <a:pt x="14581" y="1"/>
                  <a:pt x="10430" y="1"/>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8" name="Google Shape;768;g2661e6539b9_0_712"/>
          <p:cNvSpPr/>
          <p:nvPr/>
        </p:nvSpPr>
        <p:spPr>
          <a:xfrm>
            <a:off x="15" y="6041126"/>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9" name="Google Shape;769;g2661e6539b9_0_712"/>
          <p:cNvSpPr/>
          <p:nvPr/>
        </p:nvSpPr>
        <p:spPr>
          <a:xfrm>
            <a:off x="-675833" y="56735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0" name="Google Shape;770;g2661e6539b9_0_712"/>
          <p:cNvSpPr/>
          <p:nvPr/>
        </p:nvSpPr>
        <p:spPr>
          <a:xfrm>
            <a:off x="9291967" y="4169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1" name="Google Shape;771;g2661e6539b9_0_712"/>
          <p:cNvSpPr/>
          <p:nvPr/>
        </p:nvSpPr>
        <p:spPr>
          <a:xfrm>
            <a:off x="-1000733" y="335235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2" name="Google Shape;772;g2661e6539b9_0_712"/>
          <p:cNvSpPr/>
          <p:nvPr/>
        </p:nvSpPr>
        <p:spPr>
          <a:xfrm>
            <a:off x="11241048" y="3078643"/>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bg>
      <p:bgPr>
        <a:blipFill>
          <a:blip r:embed="rId2">
            <a:alphaModFix/>
          </a:blip>
          <a:stretch>
            <a:fillRect/>
          </a:stretch>
        </a:blipFill>
      </p:bgPr>
    </p:bg>
    <p:spTree>
      <p:nvGrpSpPr>
        <p:cNvPr id="773" name="Shape 773"/>
        <p:cNvGrpSpPr/>
        <p:nvPr/>
      </p:nvGrpSpPr>
      <p:grpSpPr>
        <a:xfrm>
          <a:off x="0" y="0"/>
          <a:ext cx="0" cy="0"/>
          <a:chOff x="0" y="0"/>
          <a:chExt cx="0" cy="0"/>
        </a:xfrm>
      </p:grpSpPr>
      <p:pic>
        <p:nvPicPr>
          <p:cNvPr id="774" name="Google Shape;774;g2661e6539b9_0_723"/>
          <p:cNvPicPr preferRelativeResize="0"/>
          <p:nvPr/>
        </p:nvPicPr>
        <p:blipFill rotWithShape="1">
          <a:blip r:embed="rId2">
            <a:alphaModFix amt="38000"/>
          </a:blip>
          <a:srcRect b="0" l="0" r="0" t="61606"/>
          <a:stretch/>
        </p:blipFill>
        <p:spPr>
          <a:xfrm>
            <a:off x="0" y="-1"/>
            <a:ext cx="12192000" cy="6957500"/>
          </a:xfrm>
          <a:prstGeom prst="rect">
            <a:avLst/>
          </a:prstGeom>
          <a:noFill/>
          <a:ln>
            <a:noFill/>
          </a:ln>
        </p:spPr>
      </p:pic>
      <p:sp>
        <p:nvSpPr>
          <p:cNvPr id="775" name="Google Shape;775;g2661e6539b9_0_723"/>
          <p:cNvSpPr/>
          <p:nvPr/>
        </p:nvSpPr>
        <p:spPr>
          <a:xfrm>
            <a:off x="10693640" y="3117450"/>
            <a:ext cx="1867652" cy="195551"/>
          </a:xfrm>
          <a:custGeom>
            <a:rect b="b" l="l" r="r" t="t"/>
            <a:pathLst>
              <a:path extrusionOk="0" h="2869" w="27401">
                <a:moveTo>
                  <a:pt x="10430" y="1"/>
                </a:moveTo>
                <a:cubicBezTo>
                  <a:pt x="6894" y="1"/>
                  <a:pt x="3886" y="76"/>
                  <a:pt x="4874" y="355"/>
                </a:cubicBezTo>
                <a:cubicBezTo>
                  <a:pt x="7009" y="948"/>
                  <a:pt x="10883" y="473"/>
                  <a:pt x="11594" y="1198"/>
                </a:cubicBezTo>
                <a:cubicBezTo>
                  <a:pt x="12293" y="1923"/>
                  <a:pt x="1580" y="1080"/>
                  <a:pt x="433" y="2279"/>
                </a:cubicBezTo>
                <a:cubicBezTo>
                  <a:pt x="0" y="2742"/>
                  <a:pt x="3221" y="2869"/>
                  <a:pt x="7495" y="2869"/>
                </a:cubicBezTo>
                <a:cubicBezTo>
                  <a:pt x="12629" y="2869"/>
                  <a:pt x="19281" y="2686"/>
                  <a:pt x="22939" y="2686"/>
                </a:cubicBezTo>
                <a:cubicBezTo>
                  <a:pt x="24201" y="2686"/>
                  <a:pt x="25107" y="2708"/>
                  <a:pt x="25470" y="2766"/>
                </a:cubicBezTo>
                <a:cubicBezTo>
                  <a:pt x="25678" y="2798"/>
                  <a:pt x="25854" y="2813"/>
                  <a:pt x="25998" y="2813"/>
                </a:cubicBezTo>
                <a:cubicBezTo>
                  <a:pt x="27401" y="2813"/>
                  <a:pt x="25884" y="1443"/>
                  <a:pt x="22053" y="1443"/>
                </a:cubicBezTo>
                <a:cubicBezTo>
                  <a:pt x="21912" y="1443"/>
                  <a:pt x="21769" y="1445"/>
                  <a:pt x="21622" y="1448"/>
                </a:cubicBezTo>
                <a:cubicBezTo>
                  <a:pt x="21169" y="1459"/>
                  <a:pt x="20736" y="1464"/>
                  <a:pt x="20325" y="1464"/>
                </a:cubicBezTo>
                <a:cubicBezTo>
                  <a:pt x="16578" y="1464"/>
                  <a:pt x="14707" y="1068"/>
                  <a:pt x="16892" y="961"/>
                </a:cubicBezTo>
                <a:cubicBezTo>
                  <a:pt x="19329" y="816"/>
                  <a:pt x="23915" y="948"/>
                  <a:pt x="19461" y="104"/>
                </a:cubicBezTo>
                <a:cubicBezTo>
                  <a:pt x="19461" y="104"/>
                  <a:pt x="14581" y="1"/>
                  <a:pt x="10430" y="1"/>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6" name="Google Shape;776;g2661e6539b9_0_723"/>
          <p:cNvSpPr/>
          <p:nvPr/>
        </p:nvSpPr>
        <p:spPr>
          <a:xfrm>
            <a:off x="1290515" y="524043"/>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7" name="Google Shape;777;g2661e6539b9_0_723"/>
          <p:cNvSpPr/>
          <p:nvPr/>
        </p:nvSpPr>
        <p:spPr>
          <a:xfrm>
            <a:off x="-1109767" y="120366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8" name="Google Shape;778;g2661e6539b9_0_723"/>
          <p:cNvSpPr/>
          <p:nvPr/>
        </p:nvSpPr>
        <p:spPr>
          <a:xfrm>
            <a:off x="9291967" y="416916"/>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9" name="Google Shape;779;g2661e6539b9_0_723"/>
          <p:cNvSpPr/>
          <p:nvPr/>
        </p:nvSpPr>
        <p:spPr>
          <a:xfrm>
            <a:off x="4126715" y="6516143"/>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0" name="Google Shape;780;g2661e6539b9_0_723"/>
          <p:cNvSpPr/>
          <p:nvPr/>
        </p:nvSpPr>
        <p:spPr>
          <a:xfrm>
            <a:off x="10051967" y="598655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1" name="Google Shape;781;g2661e6539b9_0_723"/>
          <p:cNvSpPr/>
          <p:nvPr/>
        </p:nvSpPr>
        <p:spPr>
          <a:xfrm>
            <a:off x="-1031433" y="499475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bg>
      <p:bgPr>
        <a:blipFill>
          <a:blip r:embed="rId2">
            <a:alphaModFix/>
          </a:blip>
          <a:stretch>
            <a:fillRect/>
          </a:stretch>
        </a:blipFill>
      </p:bgPr>
    </p:bg>
    <p:spTree>
      <p:nvGrpSpPr>
        <p:cNvPr id="782" name="Shape 782"/>
        <p:cNvGrpSpPr/>
        <p:nvPr/>
      </p:nvGrpSpPr>
      <p:grpSpPr>
        <a:xfrm>
          <a:off x="0" y="0"/>
          <a:ext cx="0" cy="0"/>
          <a:chOff x="0" y="0"/>
          <a:chExt cx="0" cy="0"/>
        </a:xfrm>
      </p:grpSpPr>
      <p:pic>
        <p:nvPicPr>
          <p:cNvPr id="783" name="Google Shape;783;g2661e6539b9_0_732"/>
          <p:cNvPicPr preferRelativeResize="0"/>
          <p:nvPr/>
        </p:nvPicPr>
        <p:blipFill rotWithShape="1">
          <a:blip r:embed="rId2">
            <a:alphaModFix amt="38000"/>
          </a:blip>
          <a:srcRect b="0" l="0" r="0" t="61606"/>
          <a:stretch/>
        </p:blipFill>
        <p:spPr>
          <a:xfrm flipH="1">
            <a:off x="0" y="-1"/>
            <a:ext cx="12192000" cy="6957500"/>
          </a:xfrm>
          <a:prstGeom prst="rect">
            <a:avLst/>
          </a:prstGeom>
          <a:noFill/>
          <a:ln>
            <a:noFill/>
          </a:ln>
        </p:spPr>
      </p:pic>
      <p:sp>
        <p:nvSpPr>
          <p:cNvPr id="784" name="Google Shape;784;g2661e6539b9_0_732"/>
          <p:cNvSpPr/>
          <p:nvPr/>
        </p:nvSpPr>
        <p:spPr>
          <a:xfrm>
            <a:off x="8469807" y="325167"/>
            <a:ext cx="1867652" cy="195551"/>
          </a:xfrm>
          <a:custGeom>
            <a:rect b="b" l="l" r="r" t="t"/>
            <a:pathLst>
              <a:path extrusionOk="0" h="2869" w="27401">
                <a:moveTo>
                  <a:pt x="10430" y="1"/>
                </a:moveTo>
                <a:cubicBezTo>
                  <a:pt x="6894" y="1"/>
                  <a:pt x="3886" y="76"/>
                  <a:pt x="4874" y="355"/>
                </a:cubicBezTo>
                <a:cubicBezTo>
                  <a:pt x="7009" y="948"/>
                  <a:pt x="10883" y="473"/>
                  <a:pt x="11594" y="1198"/>
                </a:cubicBezTo>
                <a:cubicBezTo>
                  <a:pt x="12293" y="1923"/>
                  <a:pt x="1580" y="1080"/>
                  <a:pt x="433" y="2279"/>
                </a:cubicBezTo>
                <a:cubicBezTo>
                  <a:pt x="0" y="2742"/>
                  <a:pt x="3221" y="2869"/>
                  <a:pt x="7495" y="2869"/>
                </a:cubicBezTo>
                <a:cubicBezTo>
                  <a:pt x="12629" y="2869"/>
                  <a:pt x="19281" y="2686"/>
                  <a:pt x="22939" y="2686"/>
                </a:cubicBezTo>
                <a:cubicBezTo>
                  <a:pt x="24201" y="2686"/>
                  <a:pt x="25107" y="2708"/>
                  <a:pt x="25470" y="2766"/>
                </a:cubicBezTo>
                <a:cubicBezTo>
                  <a:pt x="25678" y="2798"/>
                  <a:pt x="25854" y="2813"/>
                  <a:pt x="25998" y="2813"/>
                </a:cubicBezTo>
                <a:cubicBezTo>
                  <a:pt x="27401" y="2813"/>
                  <a:pt x="25884" y="1443"/>
                  <a:pt x="22053" y="1443"/>
                </a:cubicBezTo>
                <a:cubicBezTo>
                  <a:pt x="21912" y="1443"/>
                  <a:pt x="21769" y="1445"/>
                  <a:pt x="21622" y="1448"/>
                </a:cubicBezTo>
                <a:cubicBezTo>
                  <a:pt x="21169" y="1459"/>
                  <a:pt x="20736" y="1464"/>
                  <a:pt x="20325" y="1464"/>
                </a:cubicBezTo>
                <a:cubicBezTo>
                  <a:pt x="16578" y="1464"/>
                  <a:pt x="14707" y="1068"/>
                  <a:pt x="16892" y="961"/>
                </a:cubicBezTo>
                <a:cubicBezTo>
                  <a:pt x="19329" y="816"/>
                  <a:pt x="23915" y="948"/>
                  <a:pt x="19461" y="104"/>
                </a:cubicBezTo>
                <a:cubicBezTo>
                  <a:pt x="19461" y="104"/>
                  <a:pt x="14581" y="1"/>
                  <a:pt x="10430" y="1"/>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5" name="Google Shape;785;g2661e6539b9_0_732"/>
          <p:cNvSpPr/>
          <p:nvPr/>
        </p:nvSpPr>
        <p:spPr>
          <a:xfrm>
            <a:off x="216481" y="1715276"/>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6" name="Google Shape;786;g2661e6539b9_0_732"/>
          <p:cNvSpPr/>
          <p:nvPr/>
        </p:nvSpPr>
        <p:spPr>
          <a:xfrm>
            <a:off x="10110150" y="151980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7" name="Google Shape;787;g2661e6539b9_0_732"/>
          <p:cNvSpPr/>
          <p:nvPr/>
        </p:nvSpPr>
        <p:spPr>
          <a:xfrm>
            <a:off x="4965117" y="112815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8" name="Google Shape;788;g2661e6539b9_0_732"/>
          <p:cNvSpPr/>
          <p:nvPr/>
        </p:nvSpPr>
        <p:spPr>
          <a:xfrm>
            <a:off x="5988281" y="6551276"/>
            <a:ext cx="1468984" cy="195074"/>
          </a:xfrm>
          <a:custGeom>
            <a:rect b="b" l="l" r="r" t="t"/>
            <a:pathLst>
              <a:path extrusionOk="0" h="2862" w="21552">
                <a:moveTo>
                  <a:pt x="8205" y="0"/>
                </a:moveTo>
                <a:cubicBezTo>
                  <a:pt x="5420" y="0"/>
                  <a:pt x="3050" y="76"/>
                  <a:pt x="3826" y="355"/>
                </a:cubicBezTo>
                <a:cubicBezTo>
                  <a:pt x="5526" y="948"/>
                  <a:pt x="8557" y="473"/>
                  <a:pt x="9124" y="1198"/>
                </a:cubicBezTo>
                <a:cubicBezTo>
                  <a:pt x="9677" y="1923"/>
                  <a:pt x="1244" y="1079"/>
                  <a:pt x="347" y="2278"/>
                </a:cubicBezTo>
                <a:cubicBezTo>
                  <a:pt x="0" y="2736"/>
                  <a:pt x="2527" y="2862"/>
                  <a:pt x="5885" y="2862"/>
                </a:cubicBezTo>
                <a:cubicBezTo>
                  <a:pt x="9958" y="2862"/>
                  <a:pt x="15254" y="2677"/>
                  <a:pt x="18122" y="2677"/>
                </a:cubicBezTo>
                <a:cubicBezTo>
                  <a:pt x="19081" y="2677"/>
                  <a:pt x="19768" y="2698"/>
                  <a:pt x="20048" y="2753"/>
                </a:cubicBezTo>
                <a:cubicBezTo>
                  <a:pt x="20215" y="2787"/>
                  <a:pt x="20356" y="2803"/>
                  <a:pt x="20472" y="2803"/>
                </a:cubicBezTo>
                <a:cubicBezTo>
                  <a:pt x="21552" y="2803"/>
                  <a:pt x="20344" y="1431"/>
                  <a:pt x="17295" y="1431"/>
                </a:cubicBezTo>
                <a:cubicBezTo>
                  <a:pt x="17195" y="1431"/>
                  <a:pt x="17094" y="1432"/>
                  <a:pt x="16990" y="1435"/>
                </a:cubicBezTo>
                <a:cubicBezTo>
                  <a:pt x="16596" y="1448"/>
                  <a:pt x="16221" y="1454"/>
                  <a:pt x="15867" y="1454"/>
                </a:cubicBezTo>
                <a:cubicBezTo>
                  <a:pt x="12995" y="1454"/>
                  <a:pt x="11573" y="1066"/>
                  <a:pt x="13274" y="961"/>
                </a:cubicBezTo>
                <a:cubicBezTo>
                  <a:pt x="15198" y="829"/>
                  <a:pt x="18809" y="948"/>
                  <a:pt x="15317" y="104"/>
                </a:cubicBezTo>
                <a:cubicBezTo>
                  <a:pt x="15317" y="104"/>
                  <a:pt x="11474" y="0"/>
                  <a:pt x="8205"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9" name="Google Shape;789;g2661e6539b9_0_732"/>
          <p:cNvSpPr/>
          <p:nvPr/>
        </p:nvSpPr>
        <p:spPr>
          <a:xfrm>
            <a:off x="9930233" y="5152350"/>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0" name="Google Shape;790;g2661e6539b9_0_732"/>
          <p:cNvSpPr/>
          <p:nvPr/>
        </p:nvSpPr>
        <p:spPr>
          <a:xfrm>
            <a:off x="-636267" y="5872883"/>
            <a:ext cx="2261753" cy="195483"/>
          </a:xfrm>
          <a:custGeom>
            <a:rect b="b" l="l" r="r" t="t"/>
            <a:pathLst>
              <a:path extrusionOk="0" h="2868" w="33183">
                <a:moveTo>
                  <a:pt x="12620" y="0"/>
                </a:moveTo>
                <a:cubicBezTo>
                  <a:pt x="8336" y="0"/>
                  <a:pt x="4693" y="75"/>
                  <a:pt x="5893" y="354"/>
                </a:cubicBezTo>
                <a:cubicBezTo>
                  <a:pt x="8502" y="947"/>
                  <a:pt x="13167" y="473"/>
                  <a:pt x="14036" y="1197"/>
                </a:cubicBezTo>
                <a:cubicBezTo>
                  <a:pt x="14906" y="1922"/>
                  <a:pt x="1913" y="1079"/>
                  <a:pt x="530" y="2278"/>
                </a:cubicBezTo>
                <a:cubicBezTo>
                  <a:pt x="1" y="2741"/>
                  <a:pt x="3900" y="2868"/>
                  <a:pt x="9076" y="2868"/>
                </a:cubicBezTo>
                <a:cubicBezTo>
                  <a:pt x="15293" y="2868"/>
                  <a:pt x="23352" y="2685"/>
                  <a:pt x="27783" y="2685"/>
                </a:cubicBezTo>
                <a:cubicBezTo>
                  <a:pt x="29313" y="2685"/>
                  <a:pt x="30410" y="2707"/>
                  <a:pt x="30851" y="2766"/>
                </a:cubicBezTo>
                <a:cubicBezTo>
                  <a:pt x="31101" y="2798"/>
                  <a:pt x="31314" y="2812"/>
                  <a:pt x="31488" y="2812"/>
                </a:cubicBezTo>
                <a:cubicBezTo>
                  <a:pt x="33182" y="2812"/>
                  <a:pt x="31356" y="1442"/>
                  <a:pt x="26696" y="1442"/>
                </a:cubicBezTo>
                <a:cubicBezTo>
                  <a:pt x="26525" y="1442"/>
                  <a:pt x="26351" y="1444"/>
                  <a:pt x="26173" y="1448"/>
                </a:cubicBezTo>
                <a:cubicBezTo>
                  <a:pt x="25625" y="1458"/>
                  <a:pt x="25100" y="1463"/>
                  <a:pt x="24603" y="1463"/>
                </a:cubicBezTo>
                <a:cubicBezTo>
                  <a:pt x="20067" y="1463"/>
                  <a:pt x="17794" y="1067"/>
                  <a:pt x="20454" y="960"/>
                </a:cubicBezTo>
                <a:cubicBezTo>
                  <a:pt x="23405" y="815"/>
                  <a:pt x="28940" y="934"/>
                  <a:pt x="23563" y="104"/>
                </a:cubicBezTo>
                <a:cubicBezTo>
                  <a:pt x="23563" y="104"/>
                  <a:pt x="17650" y="0"/>
                  <a:pt x="12620" y="0"/>
                </a:cubicBezTo>
                <a:close/>
              </a:path>
            </a:pathLst>
          </a:custGeom>
          <a:solidFill>
            <a:srgbClr val="7D553E">
              <a:alpha val="2247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797" name="Shape 797"/>
        <p:cNvGrpSpPr/>
        <p:nvPr/>
      </p:nvGrpSpPr>
      <p:grpSpPr>
        <a:xfrm>
          <a:off x="0" y="0"/>
          <a:ext cx="0" cy="0"/>
          <a:chOff x="0" y="0"/>
          <a:chExt cx="0" cy="0"/>
        </a:xfrm>
      </p:grpSpPr>
      <p:pic>
        <p:nvPicPr>
          <p:cNvPr descr="paperBackingColor.jpg" id="798" name="Google Shape;798;g2661e6539b9_0_1248"/>
          <p:cNvPicPr preferRelativeResize="0"/>
          <p:nvPr/>
        </p:nvPicPr>
        <p:blipFill rotWithShape="1">
          <a:blip r:embed="rId3">
            <a:alphaModFix/>
          </a:blip>
          <a:srcRect b="0" l="467" r="0" t="13911"/>
          <a:stretch/>
        </p:blipFill>
        <p:spPr>
          <a:xfrm>
            <a:off x="2151871" y="699248"/>
            <a:ext cx="7888259" cy="3837694"/>
          </a:xfrm>
          <a:prstGeom prst="rect">
            <a:avLst/>
          </a:prstGeom>
          <a:solidFill>
            <a:srgbClr val="ECECEC"/>
          </a:solidFill>
          <a:ln cap="sq" cmpd="sng" w="22225">
            <a:solidFill>
              <a:srgbClr val="FDFDFD"/>
            </a:solidFill>
            <a:prstDash val="solid"/>
            <a:miter lim="800000"/>
            <a:headEnd len="sm" w="sm" type="none"/>
            <a:tailEnd len="sm" w="sm" type="none"/>
          </a:ln>
          <a:effectLst>
            <a:outerShdw blurRad="57150" kx="80085" rotWithShape="0" algn="tl" dir="7560000" dist="37500" sy="98000" ky="62904">
              <a:srgbClr val="000000">
                <a:alpha val="20000"/>
              </a:srgbClr>
            </a:outerShdw>
          </a:effectLst>
        </p:spPr>
      </p:pic>
      <p:sp>
        <p:nvSpPr>
          <p:cNvPr id="799" name="Google Shape;799;g2661e6539b9_0_1248"/>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00" name="Google Shape;800;g2661e6539b9_0_1248"/>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01" name="Google Shape;801;g2661e6539b9_0_1248"/>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02" name="Google Shape;802;g2661e6539b9_0_1248"/>
          <p:cNvSpPr txBox="1"/>
          <p:nvPr>
            <p:ph type="ctrTitle"/>
          </p:nvPr>
        </p:nvSpPr>
        <p:spPr>
          <a:xfrm>
            <a:off x="2279425" y="1143000"/>
            <a:ext cx="7633200" cy="1846800"/>
          </a:xfrm>
          <a:prstGeom prst="rect">
            <a:avLst/>
          </a:prstGeom>
          <a:noFill/>
          <a:ln>
            <a:noFill/>
          </a:ln>
        </p:spPr>
        <p:txBody>
          <a:bodyPr anchorCtr="0" anchor="b" bIns="60925" lIns="121900" spcFirstLastPara="1" rIns="121900" wrap="square" tIns="60925">
            <a:noAutofit/>
          </a:bodyPr>
          <a:lstStyle>
            <a:lvl1pPr lvl="0" rtl="0" algn="ctr">
              <a:spcBef>
                <a:spcPts val="0"/>
              </a:spcBef>
              <a:spcAft>
                <a:spcPts val="0"/>
              </a:spcAft>
              <a:buClr>
                <a:srgbClr val="56633C"/>
              </a:buClr>
              <a:buSzPts val="8000"/>
              <a:buFont typeface="Lustria"/>
              <a:buNone/>
              <a:defRPr sz="8000">
                <a:solidFill>
                  <a:srgbClr val="56633C"/>
                </a:solidFill>
                <a:latin typeface="Lustria"/>
                <a:ea typeface="Lustria"/>
                <a:cs typeface="Lustria"/>
                <a:sym typeface="Lustria"/>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03" name="Google Shape;803;g2661e6539b9_0_1248"/>
          <p:cNvSpPr txBox="1"/>
          <p:nvPr>
            <p:ph idx="1" type="subTitle"/>
          </p:nvPr>
        </p:nvSpPr>
        <p:spPr>
          <a:xfrm>
            <a:off x="2279425" y="2994212"/>
            <a:ext cx="7633200" cy="1007100"/>
          </a:xfrm>
          <a:prstGeom prst="rect">
            <a:avLst/>
          </a:prstGeom>
          <a:noFill/>
          <a:ln>
            <a:noFill/>
          </a:ln>
        </p:spPr>
        <p:txBody>
          <a:bodyPr anchorCtr="0" anchor="t" bIns="60925" lIns="121900" spcFirstLastPara="1" rIns="121900" wrap="square" tIns="60925">
            <a:normAutofit/>
          </a:bodyPr>
          <a:lstStyle>
            <a:lvl1pPr lvl="0" rtl="0" algn="ctr">
              <a:spcBef>
                <a:spcPts val="0"/>
              </a:spcBef>
              <a:spcAft>
                <a:spcPts val="0"/>
              </a:spcAft>
              <a:buClr>
                <a:srgbClr val="56633C"/>
              </a:buClr>
              <a:buSzPts val="2400"/>
              <a:buFont typeface="Noto Sans Symbols"/>
              <a:buNone/>
              <a:defRPr sz="2700">
                <a:solidFill>
                  <a:srgbClr val="56633C"/>
                </a:solidFill>
                <a:latin typeface="Lustria"/>
                <a:ea typeface="Lustria"/>
                <a:cs typeface="Lustria"/>
                <a:sym typeface="Lustria"/>
              </a:defRPr>
            </a:lvl1pPr>
            <a:lvl2pPr lvl="1" rtl="0" algn="ctr">
              <a:spcBef>
                <a:spcPts val="1600"/>
              </a:spcBef>
              <a:spcAft>
                <a:spcPts val="0"/>
              </a:spcAft>
              <a:buSzPts val="2600"/>
              <a:buNone/>
              <a:defRPr>
                <a:solidFill>
                  <a:schemeClr val="lt1"/>
                </a:solidFill>
              </a:defRPr>
            </a:lvl2pPr>
            <a:lvl3pPr lvl="2" rtl="0" algn="ctr">
              <a:spcBef>
                <a:spcPts val="1600"/>
              </a:spcBef>
              <a:spcAft>
                <a:spcPts val="0"/>
              </a:spcAft>
              <a:buClr>
                <a:schemeClr val="lt1"/>
              </a:buClr>
              <a:buSzPts val="2400"/>
              <a:buNone/>
              <a:defRPr>
                <a:solidFill>
                  <a:schemeClr val="lt1"/>
                </a:solidFill>
              </a:defRPr>
            </a:lvl3pPr>
            <a:lvl4pPr lvl="3" rtl="0" algn="ctr">
              <a:spcBef>
                <a:spcPts val="1600"/>
              </a:spcBef>
              <a:spcAft>
                <a:spcPts val="0"/>
              </a:spcAft>
              <a:buSzPts val="2200"/>
              <a:buNone/>
              <a:defRPr>
                <a:solidFill>
                  <a:schemeClr val="lt1"/>
                </a:solidFill>
              </a:defRPr>
            </a:lvl4pPr>
            <a:lvl5pPr lvl="4" rtl="0" algn="ctr">
              <a:spcBef>
                <a:spcPts val="1600"/>
              </a:spcBef>
              <a:spcAft>
                <a:spcPts val="0"/>
              </a:spcAft>
              <a:buClr>
                <a:schemeClr val="lt1"/>
              </a:buClr>
              <a:buSzPts val="2200"/>
              <a:buNone/>
              <a:defRPr>
                <a:solidFill>
                  <a:schemeClr val="lt1"/>
                </a:solidFill>
              </a:defRPr>
            </a:lvl5pPr>
            <a:lvl6pPr lvl="5" rtl="0" algn="ctr">
              <a:spcBef>
                <a:spcPts val="500"/>
              </a:spcBef>
              <a:spcAft>
                <a:spcPts val="0"/>
              </a:spcAft>
              <a:buSzPts val="2200"/>
              <a:buNone/>
              <a:defRPr>
                <a:solidFill>
                  <a:schemeClr val="lt1"/>
                </a:solidFill>
              </a:defRPr>
            </a:lvl6pPr>
            <a:lvl7pPr lvl="6" rtl="0" algn="ctr">
              <a:spcBef>
                <a:spcPts val="500"/>
              </a:spcBef>
              <a:spcAft>
                <a:spcPts val="0"/>
              </a:spcAft>
              <a:buClr>
                <a:schemeClr val="lt1"/>
              </a:buClr>
              <a:buSzPts val="2200"/>
              <a:buNone/>
              <a:defRPr>
                <a:solidFill>
                  <a:schemeClr val="lt1"/>
                </a:solidFill>
              </a:defRPr>
            </a:lvl7pPr>
            <a:lvl8pPr lvl="7" rtl="0" algn="ctr">
              <a:spcBef>
                <a:spcPts val="500"/>
              </a:spcBef>
              <a:spcAft>
                <a:spcPts val="0"/>
              </a:spcAft>
              <a:buSzPts val="2200"/>
              <a:buNone/>
              <a:defRPr>
                <a:solidFill>
                  <a:schemeClr val="lt1"/>
                </a:solidFill>
              </a:defRPr>
            </a:lvl8pPr>
            <a:lvl9pPr lvl="8" rtl="0" algn="ctr">
              <a:spcBef>
                <a:spcPts val="500"/>
              </a:spcBef>
              <a:spcAft>
                <a:spcPts val="0"/>
              </a:spcAft>
              <a:buClr>
                <a:schemeClr val="lt1"/>
              </a:buClr>
              <a:buSzPts val="2200"/>
              <a:buNone/>
              <a:defRPr>
                <a:solidFill>
                  <a:schemeClr val="lt1"/>
                </a:solidFil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804" name="Shape 804"/>
        <p:cNvGrpSpPr/>
        <p:nvPr/>
      </p:nvGrpSpPr>
      <p:grpSpPr>
        <a:xfrm>
          <a:off x="0" y="0"/>
          <a:ext cx="0" cy="0"/>
          <a:chOff x="0" y="0"/>
          <a:chExt cx="0" cy="0"/>
        </a:xfrm>
      </p:grpSpPr>
      <p:sp>
        <p:nvSpPr>
          <p:cNvPr id="805" name="Google Shape;805;g2661e6539b9_0_1255"/>
          <p:cNvSpPr txBox="1"/>
          <p:nvPr>
            <p:ph type="title"/>
          </p:nvPr>
        </p:nvSpPr>
        <p:spPr>
          <a:xfrm>
            <a:off x="654425" y="2514600"/>
            <a:ext cx="10883100" cy="914400"/>
          </a:xfrm>
          <a:prstGeom prst="rect">
            <a:avLst/>
          </a:prstGeom>
          <a:noFill/>
          <a:ln>
            <a:noFill/>
          </a:ln>
        </p:spPr>
        <p:txBody>
          <a:bodyPr anchorCtr="0" anchor="b" bIns="60925" lIns="121900" spcFirstLastPara="1" rIns="121900" wrap="square" tIns="60925">
            <a:noAutofit/>
          </a:bodyPr>
          <a:lstStyle>
            <a:lvl1pPr lvl="0" rtl="0" algn="ctr">
              <a:spcBef>
                <a:spcPts val="0"/>
              </a:spcBef>
              <a:spcAft>
                <a:spcPts val="0"/>
              </a:spcAft>
              <a:buClr>
                <a:schemeClr val="lt2"/>
              </a:buClr>
              <a:buSzPts val="7200"/>
              <a:buFont typeface="Lustria"/>
              <a:buNone/>
              <a:defRPr b="0" sz="7200" cap="none">
                <a:solidFill>
                  <a:schemeClr val="lt2"/>
                </a:solidFill>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06" name="Google Shape;806;g2661e6539b9_0_1255"/>
          <p:cNvSpPr txBox="1"/>
          <p:nvPr>
            <p:ph idx="1" type="body"/>
          </p:nvPr>
        </p:nvSpPr>
        <p:spPr>
          <a:xfrm>
            <a:off x="654425" y="3429000"/>
            <a:ext cx="10883100" cy="701100"/>
          </a:xfrm>
          <a:prstGeom prst="rect">
            <a:avLst/>
          </a:prstGeom>
          <a:noFill/>
          <a:ln>
            <a:noFill/>
          </a:ln>
        </p:spPr>
        <p:txBody>
          <a:bodyPr anchorCtr="0" anchor="t" bIns="60925" lIns="121900" spcFirstLastPara="1" rIns="121900" wrap="square" tIns="60925">
            <a:normAutofit/>
          </a:bodyPr>
          <a:lstStyle>
            <a:lvl1pPr indent="-228600" lvl="0" marL="457200" rtl="0" algn="ctr">
              <a:spcBef>
                <a:spcPts val="0"/>
              </a:spcBef>
              <a:spcAft>
                <a:spcPts val="0"/>
              </a:spcAft>
              <a:buClr>
                <a:schemeClr val="lt2"/>
              </a:buClr>
              <a:buSzPts val="2200"/>
              <a:buNone/>
              <a:defRPr sz="2400">
                <a:solidFill>
                  <a:schemeClr val="lt2"/>
                </a:solidFill>
              </a:defRPr>
            </a:lvl1pPr>
            <a:lvl2pPr indent="-228600" lvl="1" marL="914400" rtl="0" algn="l">
              <a:spcBef>
                <a:spcPts val="1600"/>
              </a:spcBef>
              <a:spcAft>
                <a:spcPts val="0"/>
              </a:spcAft>
              <a:buSzPts val="2200"/>
              <a:buNone/>
              <a:defRPr sz="2400">
                <a:solidFill>
                  <a:schemeClr val="lt1"/>
                </a:solidFill>
              </a:defRPr>
            </a:lvl2pPr>
            <a:lvl3pPr indent="-228600" lvl="2" marL="1371600" rtl="0" algn="l">
              <a:spcBef>
                <a:spcPts val="1600"/>
              </a:spcBef>
              <a:spcAft>
                <a:spcPts val="0"/>
              </a:spcAft>
              <a:buClr>
                <a:schemeClr val="lt1"/>
              </a:buClr>
              <a:buSzPts val="1900"/>
              <a:buNone/>
              <a:defRPr sz="2100">
                <a:solidFill>
                  <a:schemeClr val="lt1"/>
                </a:solidFill>
              </a:defRPr>
            </a:lvl3pPr>
            <a:lvl4pPr indent="-228600" lvl="3" marL="1828800" rtl="0" algn="l">
              <a:spcBef>
                <a:spcPts val="1600"/>
              </a:spcBef>
              <a:spcAft>
                <a:spcPts val="0"/>
              </a:spcAft>
              <a:buSzPts val="1700"/>
              <a:buNone/>
              <a:defRPr sz="1900">
                <a:solidFill>
                  <a:schemeClr val="lt1"/>
                </a:solidFill>
              </a:defRPr>
            </a:lvl4pPr>
            <a:lvl5pPr indent="-228600" lvl="4" marL="2286000" rtl="0" algn="l">
              <a:spcBef>
                <a:spcPts val="1600"/>
              </a:spcBef>
              <a:spcAft>
                <a:spcPts val="0"/>
              </a:spcAft>
              <a:buClr>
                <a:schemeClr val="lt1"/>
              </a:buClr>
              <a:buSzPts val="1700"/>
              <a:buNone/>
              <a:defRPr sz="1900">
                <a:solidFill>
                  <a:schemeClr val="lt1"/>
                </a:solidFill>
              </a:defRPr>
            </a:lvl5pPr>
            <a:lvl6pPr indent="-228600" lvl="5" marL="2743200" rtl="0" algn="l">
              <a:spcBef>
                <a:spcPts val="400"/>
              </a:spcBef>
              <a:spcAft>
                <a:spcPts val="0"/>
              </a:spcAft>
              <a:buSzPts val="1700"/>
              <a:buNone/>
              <a:defRPr sz="1900">
                <a:solidFill>
                  <a:schemeClr val="lt1"/>
                </a:solidFill>
              </a:defRPr>
            </a:lvl6pPr>
            <a:lvl7pPr indent="-228600" lvl="6" marL="3200400" rtl="0" algn="l">
              <a:spcBef>
                <a:spcPts val="400"/>
              </a:spcBef>
              <a:spcAft>
                <a:spcPts val="0"/>
              </a:spcAft>
              <a:buClr>
                <a:schemeClr val="lt1"/>
              </a:buClr>
              <a:buSzPts val="1700"/>
              <a:buNone/>
              <a:defRPr sz="1900">
                <a:solidFill>
                  <a:schemeClr val="lt1"/>
                </a:solidFill>
              </a:defRPr>
            </a:lvl7pPr>
            <a:lvl8pPr indent="-228600" lvl="7" marL="3657600" rtl="0" algn="l">
              <a:spcBef>
                <a:spcPts val="400"/>
              </a:spcBef>
              <a:spcAft>
                <a:spcPts val="0"/>
              </a:spcAft>
              <a:buSzPts val="1700"/>
              <a:buNone/>
              <a:defRPr sz="1900">
                <a:solidFill>
                  <a:schemeClr val="lt1"/>
                </a:solidFill>
              </a:defRPr>
            </a:lvl8pPr>
            <a:lvl9pPr indent="-228600" lvl="8" marL="4114800" rtl="0" algn="l">
              <a:spcBef>
                <a:spcPts val="400"/>
              </a:spcBef>
              <a:spcAft>
                <a:spcPts val="0"/>
              </a:spcAft>
              <a:buClr>
                <a:schemeClr val="lt1"/>
              </a:buClr>
              <a:buSzPts val="1700"/>
              <a:buNone/>
              <a:defRPr sz="1900">
                <a:solidFill>
                  <a:schemeClr val="lt1"/>
                </a:solidFill>
              </a:defRPr>
            </a:lvl9pPr>
          </a:lstStyle>
          <a:p/>
        </p:txBody>
      </p:sp>
      <p:sp>
        <p:nvSpPr>
          <p:cNvPr id="807" name="Google Shape;807;g2661e6539b9_0_1255"/>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900">
                <a:solidFill>
                  <a:srgbClr val="C2C586"/>
                </a:solidFill>
                <a:latin typeface="Lustria"/>
                <a:ea typeface="Lustria"/>
                <a:cs typeface="Lustria"/>
                <a:sym typeface="Lustria"/>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08" name="Google Shape;808;g2661e6539b9_0_1255"/>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SzPts val="1900"/>
              <a:buNone/>
              <a:defRPr sz="1900">
                <a:solidFill>
                  <a:srgbClr val="C2C586"/>
                </a:solidFill>
                <a:latin typeface="Lustria"/>
                <a:ea typeface="Lustria"/>
                <a:cs typeface="Lustria"/>
                <a:sym typeface="Lustria"/>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09" name="Google Shape;809;g2661e6539b9_0_1255"/>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rtl="0" algn="r">
              <a:spcBef>
                <a:spcPts val="0"/>
              </a:spcBef>
              <a:buNone/>
              <a:defRPr sz="1900">
                <a:solidFill>
                  <a:srgbClr val="C2C586"/>
                </a:solidFill>
                <a:latin typeface="Lustria"/>
                <a:ea typeface="Lustria"/>
                <a:cs typeface="Lustria"/>
                <a:sym typeface="Lustria"/>
              </a:defRPr>
            </a:lvl1pPr>
            <a:lvl2pPr indent="0" lvl="1" marL="0" rtl="0" algn="r">
              <a:spcBef>
                <a:spcPts val="0"/>
              </a:spcBef>
              <a:buNone/>
              <a:defRPr sz="1900">
                <a:solidFill>
                  <a:srgbClr val="C2C586"/>
                </a:solidFill>
                <a:latin typeface="Lustria"/>
                <a:ea typeface="Lustria"/>
                <a:cs typeface="Lustria"/>
                <a:sym typeface="Lustria"/>
              </a:defRPr>
            </a:lvl2pPr>
            <a:lvl3pPr indent="0" lvl="2" marL="0" rtl="0" algn="r">
              <a:spcBef>
                <a:spcPts val="0"/>
              </a:spcBef>
              <a:buNone/>
              <a:defRPr sz="1900">
                <a:solidFill>
                  <a:srgbClr val="C2C586"/>
                </a:solidFill>
                <a:latin typeface="Lustria"/>
                <a:ea typeface="Lustria"/>
                <a:cs typeface="Lustria"/>
                <a:sym typeface="Lustria"/>
              </a:defRPr>
            </a:lvl3pPr>
            <a:lvl4pPr indent="0" lvl="3" marL="0" rtl="0" algn="r">
              <a:spcBef>
                <a:spcPts val="0"/>
              </a:spcBef>
              <a:buNone/>
              <a:defRPr sz="1900">
                <a:solidFill>
                  <a:srgbClr val="C2C586"/>
                </a:solidFill>
                <a:latin typeface="Lustria"/>
                <a:ea typeface="Lustria"/>
                <a:cs typeface="Lustria"/>
                <a:sym typeface="Lustria"/>
              </a:defRPr>
            </a:lvl4pPr>
            <a:lvl5pPr indent="0" lvl="4" marL="0" rtl="0" algn="r">
              <a:spcBef>
                <a:spcPts val="0"/>
              </a:spcBef>
              <a:buNone/>
              <a:defRPr sz="1900">
                <a:solidFill>
                  <a:srgbClr val="C2C586"/>
                </a:solidFill>
                <a:latin typeface="Lustria"/>
                <a:ea typeface="Lustria"/>
                <a:cs typeface="Lustria"/>
                <a:sym typeface="Lustria"/>
              </a:defRPr>
            </a:lvl5pPr>
            <a:lvl6pPr indent="0" lvl="5" marL="0" rtl="0" algn="r">
              <a:spcBef>
                <a:spcPts val="0"/>
              </a:spcBef>
              <a:buNone/>
              <a:defRPr sz="1900">
                <a:solidFill>
                  <a:srgbClr val="C2C586"/>
                </a:solidFill>
                <a:latin typeface="Lustria"/>
                <a:ea typeface="Lustria"/>
                <a:cs typeface="Lustria"/>
                <a:sym typeface="Lustria"/>
              </a:defRPr>
            </a:lvl6pPr>
            <a:lvl7pPr indent="0" lvl="6" marL="0" rtl="0" algn="r">
              <a:spcBef>
                <a:spcPts val="0"/>
              </a:spcBef>
              <a:buNone/>
              <a:defRPr sz="1900">
                <a:solidFill>
                  <a:srgbClr val="C2C586"/>
                </a:solidFill>
                <a:latin typeface="Lustria"/>
                <a:ea typeface="Lustria"/>
                <a:cs typeface="Lustria"/>
                <a:sym typeface="Lustria"/>
              </a:defRPr>
            </a:lvl7pPr>
            <a:lvl8pPr indent="0" lvl="7" marL="0" rtl="0" algn="r">
              <a:spcBef>
                <a:spcPts val="0"/>
              </a:spcBef>
              <a:buNone/>
              <a:defRPr sz="1900">
                <a:solidFill>
                  <a:srgbClr val="C2C586"/>
                </a:solidFill>
                <a:latin typeface="Lustria"/>
                <a:ea typeface="Lustria"/>
                <a:cs typeface="Lustria"/>
                <a:sym typeface="Lustria"/>
              </a:defRPr>
            </a:lvl8pPr>
            <a:lvl9pPr indent="0" lvl="8" marL="0" rtl="0" algn="r">
              <a:spcBef>
                <a:spcPts val="0"/>
              </a:spcBef>
              <a:buNone/>
              <a:defRPr sz="1900">
                <a:solidFill>
                  <a:srgbClr val="C2C586"/>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16" name="Shape 816"/>
        <p:cNvGrpSpPr/>
        <p:nvPr/>
      </p:nvGrpSpPr>
      <p:grpSpPr>
        <a:xfrm>
          <a:off x="0" y="0"/>
          <a:ext cx="0" cy="0"/>
          <a:chOff x="0" y="0"/>
          <a:chExt cx="0" cy="0"/>
        </a:xfrm>
      </p:grpSpPr>
      <p:sp>
        <p:nvSpPr>
          <p:cNvPr id="817" name="Google Shape;817;g2661e6539b9_0_1267"/>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Clr>
                <a:srgbClr val="262626"/>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18" name="Google Shape;818;g2661e6539b9_0_1267"/>
          <p:cNvSpPr txBox="1"/>
          <p:nvPr>
            <p:ph idx="1" type="body"/>
          </p:nvPr>
        </p:nvSpPr>
        <p:spPr>
          <a:xfrm>
            <a:off x="968189" y="1586753"/>
            <a:ext cx="10255500" cy="4572000"/>
          </a:xfrm>
          <a:prstGeom prst="rect">
            <a:avLst/>
          </a:prstGeom>
          <a:noFill/>
          <a:ln>
            <a:noFill/>
          </a:ln>
        </p:spPr>
        <p:txBody>
          <a:bodyPr anchorCtr="0" anchor="t" bIns="60925" lIns="121900" spcFirstLastPara="1" rIns="121900" wrap="square" tIns="60925">
            <a:normAutofit/>
          </a:bodyPr>
          <a:lstStyle>
            <a:lvl1pPr indent="-368300" lvl="0" marL="457200" rtl="0" algn="l">
              <a:spcBef>
                <a:spcPts val="3200"/>
              </a:spcBef>
              <a:spcAft>
                <a:spcPts val="0"/>
              </a:spcAft>
              <a:buClr>
                <a:srgbClr val="3F3F3F"/>
              </a:buClr>
              <a:buSzPts val="2200"/>
              <a:buChar char="❖"/>
              <a:defRPr/>
            </a:lvl1pPr>
            <a:lvl2pPr indent="-368300" lvl="1" marL="914400" rtl="0" algn="l">
              <a:spcBef>
                <a:spcPts val="1600"/>
              </a:spcBef>
              <a:spcAft>
                <a:spcPts val="0"/>
              </a:spcAft>
              <a:buSzPts val="2200"/>
              <a:buChar char="❖"/>
              <a:defRPr/>
            </a:lvl2pPr>
            <a:lvl3pPr indent="-368300" lvl="2" marL="1371600" rtl="0" algn="l">
              <a:spcBef>
                <a:spcPts val="1600"/>
              </a:spcBef>
              <a:spcAft>
                <a:spcPts val="0"/>
              </a:spcAft>
              <a:buClr>
                <a:srgbClr val="3F3F3F"/>
              </a:buClr>
              <a:buSzPts val="2200"/>
              <a:buChar char="❖"/>
              <a:defRPr/>
            </a:lvl3pPr>
            <a:lvl4pPr indent="-368300" lvl="3" marL="1828800" rtl="0" algn="l">
              <a:spcBef>
                <a:spcPts val="1600"/>
              </a:spcBef>
              <a:spcAft>
                <a:spcPts val="0"/>
              </a:spcAft>
              <a:buSzPts val="2200"/>
              <a:buChar char="❖"/>
              <a:defRPr/>
            </a:lvl4pPr>
            <a:lvl5pPr indent="-368300" lvl="4" marL="2286000" rtl="0" algn="l">
              <a:spcBef>
                <a:spcPts val="1600"/>
              </a:spcBef>
              <a:spcAft>
                <a:spcPts val="0"/>
              </a:spcAft>
              <a:buClr>
                <a:srgbClr val="3F3F3F"/>
              </a:buClr>
              <a:buSzPts val="2200"/>
              <a:buChar char="❖"/>
              <a:defRPr/>
            </a:lvl5pPr>
            <a:lvl6pPr indent="-368300" lvl="5" marL="2743200" rtl="0" algn="l">
              <a:spcBef>
                <a:spcPts val="500"/>
              </a:spcBef>
              <a:spcAft>
                <a:spcPts val="0"/>
              </a:spcAft>
              <a:buSzPts val="2200"/>
              <a:buChar char="❖"/>
              <a:defRPr/>
            </a:lvl6pPr>
            <a:lvl7pPr indent="-368300" lvl="6" marL="3200400" rtl="0" algn="l">
              <a:spcBef>
                <a:spcPts val="500"/>
              </a:spcBef>
              <a:spcAft>
                <a:spcPts val="0"/>
              </a:spcAft>
              <a:buClr>
                <a:srgbClr val="3F3F3F"/>
              </a:buClr>
              <a:buSzPts val="2200"/>
              <a:buChar char="❖"/>
              <a:defRPr/>
            </a:lvl7pPr>
            <a:lvl8pPr indent="-368300" lvl="7" marL="3657600" rtl="0" algn="l">
              <a:spcBef>
                <a:spcPts val="500"/>
              </a:spcBef>
              <a:spcAft>
                <a:spcPts val="0"/>
              </a:spcAft>
              <a:buSzPts val="2200"/>
              <a:buChar char="❖"/>
              <a:defRPr/>
            </a:lvl8pPr>
            <a:lvl9pPr indent="-368300" lvl="8" marL="4114800" rtl="0" algn="l">
              <a:spcBef>
                <a:spcPts val="500"/>
              </a:spcBef>
              <a:spcAft>
                <a:spcPts val="0"/>
              </a:spcAft>
              <a:buClr>
                <a:srgbClr val="3F3F3F"/>
              </a:buClr>
              <a:buSzPts val="2200"/>
              <a:buChar char="❖"/>
              <a:defRPr/>
            </a:lvl9pPr>
          </a:lstStyle>
          <a:p/>
        </p:txBody>
      </p:sp>
      <p:sp>
        <p:nvSpPr>
          <p:cNvPr id="819" name="Google Shape;819;g2661e6539b9_0_1267"/>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20" name="Google Shape;820;g2661e6539b9_0_1267"/>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21" name="Google Shape;821;g2661e6539b9_0_1267"/>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9" name="Shape 119"/>
        <p:cNvGrpSpPr/>
        <p:nvPr/>
      </p:nvGrpSpPr>
      <p:grpSpPr>
        <a:xfrm>
          <a:off x="0" y="0"/>
          <a:ext cx="0" cy="0"/>
          <a:chOff x="0" y="0"/>
          <a:chExt cx="0" cy="0"/>
        </a:xfrm>
      </p:grpSpPr>
      <p:sp>
        <p:nvSpPr>
          <p:cNvPr id="120" name="Google Shape;120;p1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18"/>
          <p:cNvSpPr/>
          <p:nvPr>
            <p:ph idx="2" type="pic"/>
          </p:nvPr>
        </p:nvSpPr>
        <p:spPr>
          <a:xfrm>
            <a:off x="5183188" y="987425"/>
            <a:ext cx="6172200" cy="4873625"/>
          </a:xfrm>
          <a:prstGeom prst="rect">
            <a:avLst/>
          </a:prstGeom>
          <a:noFill/>
          <a:ln>
            <a:noFill/>
          </a:ln>
        </p:spPr>
      </p:sp>
      <p:sp>
        <p:nvSpPr>
          <p:cNvPr id="122" name="Google Shape;122;p1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150000"/>
              </a:lnSpc>
              <a:spcBef>
                <a:spcPts val="1000"/>
              </a:spcBef>
              <a:spcAft>
                <a:spcPts val="0"/>
              </a:spcAft>
              <a:buSzPts val="1600"/>
              <a:buNone/>
              <a:defRPr sz="1600"/>
            </a:lvl1pPr>
            <a:lvl2pPr indent="-228600" lvl="1" marL="914400" algn="l">
              <a:lnSpc>
                <a:spcPct val="150000"/>
              </a:lnSpc>
              <a:spcBef>
                <a:spcPts val="500"/>
              </a:spcBef>
              <a:spcAft>
                <a:spcPts val="0"/>
              </a:spcAft>
              <a:buSzPts val="1400"/>
              <a:buFont typeface="Avenir"/>
              <a:buNone/>
              <a:defRPr sz="1400"/>
            </a:lvl2pPr>
            <a:lvl3pPr indent="-228600" lvl="2" marL="1371600" algn="l">
              <a:lnSpc>
                <a:spcPct val="150000"/>
              </a:lnSpc>
              <a:spcBef>
                <a:spcPts val="500"/>
              </a:spcBef>
              <a:spcAft>
                <a:spcPts val="0"/>
              </a:spcAft>
              <a:buSzPts val="1200"/>
              <a:buNone/>
              <a:defRPr sz="1200"/>
            </a:lvl3pPr>
            <a:lvl4pPr indent="-228600" lvl="3" marL="1828800" algn="l">
              <a:lnSpc>
                <a:spcPct val="150000"/>
              </a:lnSpc>
              <a:spcBef>
                <a:spcPts val="500"/>
              </a:spcBef>
              <a:spcAft>
                <a:spcPts val="0"/>
              </a:spcAft>
              <a:buSzPts val="1000"/>
              <a:buFont typeface="Avenir"/>
              <a:buNone/>
              <a:defRPr sz="1000"/>
            </a:lvl4pPr>
            <a:lvl5pPr indent="-228600" lvl="4" marL="2286000" algn="l">
              <a:lnSpc>
                <a:spcPct val="15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3" name="Google Shape;123;p18"/>
          <p:cNvSpPr txBox="1"/>
          <p:nvPr>
            <p:ph idx="10" type="dt"/>
          </p:nvPr>
        </p:nvSpPr>
        <p:spPr>
          <a:xfrm>
            <a:off x="173736" y="6382512"/>
            <a:ext cx="284590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18"/>
          <p:cNvSpPr txBox="1"/>
          <p:nvPr>
            <p:ph idx="11" type="ftr"/>
          </p:nvPr>
        </p:nvSpPr>
        <p:spPr>
          <a:xfrm rot="5400000">
            <a:off x="-1754871" y="2093199"/>
            <a:ext cx="4157472" cy="41608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18"/>
          <p:cNvSpPr txBox="1"/>
          <p:nvPr>
            <p:ph idx="12" type="sldNum"/>
          </p:nvPr>
        </p:nvSpPr>
        <p:spPr>
          <a:xfrm>
            <a:off x="11457919" y="6382512"/>
            <a:ext cx="50099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22" name="Shape 822"/>
        <p:cNvGrpSpPr/>
        <p:nvPr/>
      </p:nvGrpSpPr>
      <p:grpSpPr>
        <a:xfrm>
          <a:off x="0" y="0"/>
          <a:ext cx="0" cy="0"/>
          <a:chOff x="0" y="0"/>
          <a:chExt cx="0" cy="0"/>
        </a:xfrm>
      </p:grpSpPr>
      <p:sp>
        <p:nvSpPr>
          <p:cNvPr id="823" name="Google Shape;823;g2661e6539b9_0_1273"/>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Clr>
                <a:srgbClr val="262626"/>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24" name="Google Shape;824;g2661e6539b9_0_1273"/>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25" name="Google Shape;825;g2661e6539b9_0_1273"/>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26" name="Google Shape;826;g2661e6539b9_0_1273"/>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27" name="Shape 827"/>
        <p:cNvGrpSpPr/>
        <p:nvPr/>
      </p:nvGrpSpPr>
      <p:grpSpPr>
        <a:xfrm>
          <a:off x="0" y="0"/>
          <a:ext cx="0" cy="0"/>
          <a:chOff x="0" y="0"/>
          <a:chExt cx="0" cy="0"/>
        </a:xfrm>
      </p:grpSpPr>
      <p:sp>
        <p:nvSpPr>
          <p:cNvPr id="828" name="Google Shape;828;g2661e6539b9_0_1278"/>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29" name="Google Shape;829;g2661e6539b9_0_1278"/>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30" name="Google Shape;830;g2661e6539b9_0_1278"/>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31" name="Shape 831"/>
        <p:cNvGrpSpPr/>
        <p:nvPr/>
      </p:nvGrpSpPr>
      <p:grpSpPr>
        <a:xfrm>
          <a:off x="0" y="0"/>
          <a:ext cx="0" cy="0"/>
          <a:chOff x="0" y="0"/>
          <a:chExt cx="0" cy="0"/>
        </a:xfrm>
      </p:grpSpPr>
      <p:pic>
        <p:nvPicPr>
          <p:cNvPr descr="paperBackingColor.jpg" id="832" name="Google Shape;832;g2661e6539b9_0_1282"/>
          <p:cNvPicPr preferRelativeResize="0"/>
          <p:nvPr/>
        </p:nvPicPr>
        <p:blipFill rotWithShape="1">
          <a:blip r:embed="rId3">
            <a:alphaModFix/>
          </a:blip>
          <a:srcRect b="0" l="467" r="0" t="13911"/>
          <a:stretch/>
        </p:blipFill>
        <p:spPr>
          <a:xfrm>
            <a:off x="2151871" y="699248"/>
            <a:ext cx="7888259" cy="3837694"/>
          </a:xfrm>
          <a:prstGeom prst="rect">
            <a:avLst/>
          </a:prstGeom>
          <a:solidFill>
            <a:srgbClr val="ECECEC"/>
          </a:solidFill>
          <a:ln cap="sq" cmpd="sng" w="22225">
            <a:solidFill>
              <a:srgbClr val="FDFDFD"/>
            </a:solidFill>
            <a:prstDash val="solid"/>
            <a:miter lim="800000"/>
            <a:headEnd len="sm" w="sm" type="none"/>
            <a:tailEnd len="sm" w="sm" type="none"/>
          </a:ln>
          <a:effectLst>
            <a:outerShdw blurRad="57150" kx="80085" rotWithShape="0" algn="tl" dir="7560000" dist="37500" sy="98000" ky="62904">
              <a:srgbClr val="000000">
                <a:alpha val="20000"/>
              </a:srgbClr>
            </a:outerShdw>
          </a:effectLst>
        </p:spPr>
      </p:pic>
      <p:sp>
        <p:nvSpPr>
          <p:cNvPr id="833" name="Google Shape;833;g2661e6539b9_0_1282"/>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34" name="Google Shape;834;g2661e6539b9_0_1282"/>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35" name="Google Shape;835;g2661e6539b9_0_1282"/>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36" name="Google Shape;836;g2661e6539b9_0_1282"/>
          <p:cNvSpPr txBox="1"/>
          <p:nvPr>
            <p:ph type="ctrTitle"/>
          </p:nvPr>
        </p:nvSpPr>
        <p:spPr>
          <a:xfrm>
            <a:off x="2279425" y="1143000"/>
            <a:ext cx="7633200" cy="1846800"/>
          </a:xfrm>
          <a:prstGeom prst="rect">
            <a:avLst/>
          </a:prstGeom>
          <a:noFill/>
          <a:ln>
            <a:noFill/>
          </a:ln>
        </p:spPr>
        <p:txBody>
          <a:bodyPr anchorCtr="0" anchor="b" bIns="60925" lIns="121900" spcFirstLastPara="1" rIns="121900" wrap="square" tIns="60925">
            <a:noAutofit/>
          </a:bodyPr>
          <a:lstStyle>
            <a:lvl1pPr lvl="0" rtl="0" algn="ctr">
              <a:spcBef>
                <a:spcPts val="0"/>
              </a:spcBef>
              <a:spcAft>
                <a:spcPts val="0"/>
              </a:spcAft>
              <a:buClr>
                <a:srgbClr val="56633C"/>
              </a:buClr>
              <a:buSzPts val="8000"/>
              <a:buFont typeface="Lustria"/>
              <a:buNone/>
              <a:defRPr sz="8000">
                <a:solidFill>
                  <a:srgbClr val="56633C"/>
                </a:solidFill>
                <a:latin typeface="Lustria"/>
                <a:ea typeface="Lustria"/>
                <a:cs typeface="Lustria"/>
                <a:sym typeface="Lustria"/>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37" name="Google Shape;837;g2661e6539b9_0_1282"/>
          <p:cNvSpPr txBox="1"/>
          <p:nvPr>
            <p:ph idx="1" type="subTitle"/>
          </p:nvPr>
        </p:nvSpPr>
        <p:spPr>
          <a:xfrm>
            <a:off x="2279425" y="2994212"/>
            <a:ext cx="7633200" cy="1007100"/>
          </a:xfrm>
          <a:prstGeom prst="rect">
            <a:avLst/>
          </a:prstGeom>
          <a:noFill/>
          <a:ln>
            <a:noFill/>
          </a:ln>
        </p:spPr>
        <p:txBody>
          <a:bodyPr anchorCtr="0" anchor="t" bIns="60925" lIns="121900" spcFirstLastPara="1" rIns="121900" wrap="square" tIns="60925">
            <a:normAutofit/>
          </a:bodyPr>
          <a:lstStyle>
            <a:lvl1pPr lvl="0" rtl="0" algn="ctr">
              <a:spcBef>
                <a:spcPts val="0"/>
              </a:spcBef>
              <a:spcAft>
                <a:spcPts val="0"/>
              </a:spcAft>
              <a:buClr>
                <a:srgbClr val="56633C"/>
              </a:buClr>
              <a:buSzPts val="2400"/>
              <a:buFont typeface="Noto Sans Symbols"/>
              <a:buNone/>
              <a:defRPr sz="2700">
                <a:solidFill>
                  <a:srgbClr val="56633C"/>
                </a:solidFill>
                <a:latin typeface="Lustria"/>
                <a:ea typeface="Lustria"/>
                <a:cs typeface="Lustria"/>
                <a:sym typeface="Lustria"/>
              </a:defRPr>
            </a:lvl1pPr>
            <a:lvl2pPr lvl="1" rtl="0" algn="ctr">
              <a:spcBef>
                <a:spcPts val="1600"/>
              </a:spcBef>
              <a:spcAft>
                <a:spcPts val="0"/>
              </a:spcAft>
              <a:buSzPts val="2600"/>
              <a:buNone/>
              <a:defRPr>
                <a:solidFill>
                  <a:schemeClr val="lt1"/>
                </a:solidFill>
              </a:defRPr>
            </a:lvl2pPr>
            <a:lvl3pPr lvl="2" rtl="0" algn="ctr">
              <a:spcBef>
                <a:spcPts val="1600"/>
              </a:spcBef>
              <a:spcAft>
                <a:spcPts val="0"/>
              </a:spcAft>
              <a:buClr>
                <a:schemeClr val="lt1"/>
              </a:buClr>
              <a:buSzPts val="2400"/>
              <a:buNone/>
              <a:defRPr>
                <a:solidFill>
                  <a:schemeClr val="lt1"/>
                </a:solidFill>
              </a:defRPr>
            </a:lvl3pPr>
            <a:lvl4pPr lvl="3" rtl="0" algn="ctr">
              <a:spcBef>
                <a:spcPts val="1600"/>
              </a:spcBef>
              <a:spcAft>
                <a:spcPts val="0"/>
              </a:spcAft>
              <a:buSzPts val="2200"/>
              <a:buNone/>
              <a:defRPr>
                <a:solidFill>
                  <a:schemeClr val="lt1"/>
                </a:solidFill>
              </a:defRPr>
            </a:lvl4pPr>
            <a:lvl5pPr lvl="4" rtl="0" algn="ctr">
              <a:spcBef>
                <a:spcPts val="1600"/>
              </a:spcBef>
              <a:spcAft>
                <a:spcPts val="0"/>
              </a:spcAft>
              <a:buClr>
                <a:schemeClr val="lt1"/>
              </a:buClr>
              <a:buSzPts val="2200"/>
              <a:buNone/>
              <a:defRPr>
                <a:solidFill>
                  <a:schemeClr val="lt1"/>
                </a:solidFill>
              </a:defRPr>
            </a:lvl5pPr>
            <a:lvl6pPr lvl="5" rtl="0" algn="ctr">
              <a:spcBef>
                <a:spcPts val="500"/>
              </a:spcBef>
              <a:spcAft>
                <a:spcPts val="0"/>
              </a:spcAft>
              <a:buSzPts val="2200"/>
              <a:buNone/>
              <a:defRPr>
                <a:solidFill>
                  <a:schemeClr val="lt1"/>
                </a:solidFill>
              </a:defRPr>
            </a:lvl6pPr>
            <a:lvl7pPr lvl="6" rtl="0" algn="ctr">
              <a:spcBef>
                <a:spcPts val="500"/>
              </a:spcBef>
              <a:spcAft>
                <a:spcPts val="0"/>
              </a:spcAft>
              <a:buClr>
                <a:schemeClr val="lt1"/>
              </a:buClr>
              <a:buSzPts val="2200"/>
              <a:buNone/>
              <a:defRPr>
                <a:solidFill>
                  <a:schemeClr val="lt1"/>
                </a:solidFill>
              </a:defRPr>
            </a:lvl7pPr>
            <a:lvl8pPr lvl="7" rtl="0" algn="ctr">
              <a:spcBef>
                <a:spcPts val="500"/>
              </a:spcBef>
              <a:spcAft>
                <a:spcPts val="0"/>
              </a:spcAft>
              <a:buSzPts val="2200"/>
              <a:buNone/>
              <a:defRPr>
                <a:solidFill>
                  <a:schemeClr val="lt1"/>
                </a:solidFill>
              </a:defRPr>
            </a:lvl8pPr>
            <a:lvl9pPr lvl="8" rtl="0" algn="ctr">
              <a:spcBef>
                <a:spcPts val="500"/>
              </a:spcBef>
              <a:spcAft>
                <a:spcPts val="0"/>
              </a:spcAft>
              <a:buClr>
                <a:schemeClr val="lt1"/>
              </a:buClr>
              <a:buSzPts val="2200"/>
              <a:buNone/>
              <a:defRPr>
                <a:solidFill>
                  <a:schemeClr val="lt1"/>
                </a:solidFill>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icture">
  <p:cSld name="Title Slide with Picture">
    <p:bg>
      <p:bgPr>
        <a:blipFill>
          <a:blip r:embed="rId2">
            <a:alphaModFix/>
          </a:blip>
          <a:stretch>
            <a:fillRect/>
          </a:stretch>
        </a:blipFill>
      </p:bgPr>
    </p:bg>
    <p:spTree>
      <p:nvGrpSpPr>
        <p:cNvPr id="838" name="Shape 838"/>
        <p:cNvGrpSpPr/>
        <p:nvPr/>
      </p:nvGrpSpPr>
      <p:grpSpPr>
        <a:xfrm>
          <a:off x="0" y="0"/>
          <a:ext cx="0" cy="0"/>
          <a:chOff x="0" y="0"/>
          <a:chExt cx="0" cy="0"/>
        </a:xfrm>
      </p:grpSpPr>
      <p:pic>
        <p:nvPicPr>
          <p:cNvPr descr="titlePhotoBacking-r.png" id="839" name="Google Shape;839;g2661e6539b9_0_1289"/>
          <p:cNvPicPr preferRelativeResize="0"/>
          <p:nvPr/>
        </p:nvPicPr>
        <p:blipFill rotWithShape="1">
          <a:blip r:embed="rId3">
            <a:alphaModFix/>
          </a:blip>
          <a:srcRect b="32355" l="17355" r="17498" t="9410"/>
          <a:stretch/>
        </p:blipFill>
        <p:spPr>
          <a:xfrm>
            <a:off x="2115672" y="645459"/>
            <a:ext cx="7942728" cy="3993777"/>
          </a:xfrm>
          <a:prstGeom prst="rect">
            <a:avLst/>
          </a:prstGeom>
          <a:noFill/>
          <a:ln>
            <a:noFill/>
          </a:ln>
        </p:spPr>
      </p:pic>
      <p:sp>
        <p:nvSpPr>
          <p:cNvPr id="840" name="Google Shape;840;g2661e6539b9_0_1289"/>
          <p:cNvSpPr txBox="1"/>
          <p:nvPr>
            <p:ph idx="10" type="dt"/>
          </p:nvPr>
        </p:nvSpPr>
        <p:spPr>
          <a:xfrm>
            <a:off x="609600" y="6324600"/>
            <a:ext cx="2844900" cy="2733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900">
                <a:solidFill>
                  <a:srgbClr val="C2C586"/>
                </a:solidFill>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41" name="Google Shape;841;g2661e6539b9_0_1289"/>
          <p:cNvSpPr txBox="1"/>
          <p:nvPr>
            <p:ph idx="11" type="ftr"/>
          </p:nvPr>
        </p:nvSpPr>
        <p:spPr>
          <a:xfrm>
            <a:off x="4165600" y="6324600"/>
            <a:ext cx="3860700" cy="2733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SzPts val="1900"/>
              <a:buNone/>
              <a:defRPr sz="1900">
                <a:solidFill>
                  <a:srgbClr val="C2C586"/>
                </a:solidFill>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42" name="Google Shape;842;g2661e6539b9_0_1289"/>
          <p:cNvSpPr txBox="1"/>
          <p:nvPr>
            <p:ph idx="12" type="sldNum"/>
          </p:nvPr>
        </p:nvSpPr>
        <p:spPr>
          <a:xfrm>
            <a:off x="8737600" y="6324600"/>
            <a:ext cx="2844900" cy="273300"/>
          </a:xfrm>
          <a:prstGeom prst="rect">
            <a:avLst/>
          </a:prstGeom>
          <a:noFill/>
          <a:ln>
            <a:noFill/>
          </a:ln>
        </p:spPr>
        <p:txBody>
          <a:bodyPr anchorCtr="0" anchor="ctr" bIns="60925" lIns="121900" spcFirstLastPara="1" rIns="121900" wrap="square" tIns="60925">
            <a:noAutofit/>
          </a:bodyPr>
          <a:lstStyle>
            <a:lvl1pPr indent="0" lvl="0" marL="0" rtl="0" algn="r">
              <a:spcBef>
                <a:spcPts val="0"/>
              </a:spcBef>
              <a:buNone/>
              <a:defRPr sz="1900">
                <a:solidFill>
                  <a:srgbClr val="C2C586"/>
                </a:solidFill>
                <a:latin typeface="Lustria"/>
                <a:ea typeface="Lustria"/>
                <a:cs typeface="Lustria"/>
                <a:sym typeface="Lustria"/>
              </a:defRPr>
            </a:lvl1pPr>
            <a:lvl2pPr indent="0" lvl="1" marL="0" rtl="0" algn="r">
              <a:spcBef>
                <a:spcPts val="0"/>
              </a:spcBef>
              <a:buNone/>
              <a:defRPr sz="1900">
                <a:solidFill>
                  <a:srgbClr val="C2C586"/>
                </a:solidFill>
                <a:latin typeface="Lustria"/>
                <a:ea typeface="Lustria"/>
                <a:cs typeface="Lustria"/>
                <a:sym typeface="Lustria"/>
              </a:defRPr>
            </a:lvl2pPr>
            <a:lvl3pPr indent="0" lvl="2" marL="0" rtl="0" algn="r">
              <a:spcBef>
                <a:spcPts val="0"/>
              </a:spcBef>
              <a:buNone/>
              <a:defRPr sz="1900">
                <a:solidFill>
                  <a:srgbClr val="C2C586"/>
                </a:solidFill>
                <a:latin typeface="Lustria"/>
                <a:ea typeface="Lustria"/>
                <a:cs typeface="Lustria"/>
                <a:sym typeface="Lustria"/>
              </a:defRPr>
            </a:lvl3pPr>
            <a:lvl4pPr indent="0" lvl="3" marL="0" rtl="0" algn="r">
              <a:spcBef>
                <a:spcPts val="0"/>
              </a:spcBef>
              <a:buNone/>
              <a:defRPr sz="1900">
                <a:solidFill>
                  <a:srgbClr val="C2C586"/>
                </a:solidFill>
                <a:latin typeface="Lustria"/>
                <a:ea typeface="Lustria"/>
                <a:cs typeface="Lustria"/>
                <a:sym typeface="Lustria"/>
              </a:defRPr>
            </a:lvl4pPr>
            <a:lvl5pPr indent="0" lvl="4" marL="0" rtl="0" algn="r">
              <a:spcBef>
                <a:spcPts val="0"/>
              </a:spcBef>
              <a:buNone/>
              <a:defRPr sz="1900">
                <a:solidFill>
                  <a:srgbClr val="C2C586"/>
                </a:solidFill>
                <a:latin typeface="Lustria"/>
                <a:ea typeface="Lustria"/>
                <a:cs typeface="Lustria"/>
                <a:sym typeface="Lustria"/>
              </a:defRPr>
            </a:lvl5pPr>
            <a:lvl6pPr indent="0" lvl="5" marL="0" rtl="0" algn="r">
              <a:spcBef>
                <a:spcPts val="0"/>
              </a:spcBef>
              <a:buNone/>
              <a:defRPr sz="1900">
                <a:solidFill>
                  <a:srgbClr val="C2C586"/>
                </a:solidFill>
                <a:latin typeface="Lustria"/>
                <a:ea typeface="Lustria"/>
                <a:cs typeface="Lustria"/>
                <a:sym typeface="Lustria"/>
              </a:defRPr>
            </a:lvl6pPr>
            <a:lvl7pPr indent="0" lvl="6" marL="0" rtl="0" algn="r">
              <a:spcBef>
                <a:spcPts val="0"/>
              </a:spcBef>
              <a:buNone/>
              <a:defRPr sz="1900">
                <a:solidFill>
                  <a:srgbClr val="C2C586"/>
                </a:solidFill>
                <a:latin typeface="Lustria"/>
                <a:ea typeface="Lustria"/>
                <a:cs typeface="Lustria"/>
                <a:sym typeface="Lustria"/>
              </a:defRPr>
            </a:lvl7pPr>
            <a:lvl8pPr indent="0" lvl="7" marL="0" rtl="0" algn="r">
              <a:spcBef>
                <a:spcPts val="0"/>
              </a:spcBef>
              <a:buNone/>
              <a:defRPr sz="1900">
                <a:solidFill>
                  <a:srgbClr val="C2C586"/>
                </a:solidFill>
                <a:latin typeface="Lustria"/>
                <a:ea typeface="Lustria"/>
                <a:cs typeface="Lustria"/>
                <a:sym typeface="Lustria"/>
              </a:defRPr>
            </a:lvl8pPr>
            <a:lvl9pPr indent="0" lvl="8" marL="0" rtl="0" algn="r">
              <a:spcBef>
                <a:spcPts val="0"/>
              </a:spcBef>
              <a:buNone/>
              <a:defRPr sz="1900">
                <a:solidFill>
                  <a:srgbClr val="C2C586"/>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
        <p:nvSpPr>
          <p:cNvPr id="843" name="Google Shape;843;g2661e6539b9_0_1289"/>
          <p:cNvSpPr txBox="1"/>
          <p:nvPr>
            <p:ph type="ctrTitle"/>
          </p:nvPr>
        </p:nvSpPr>
        <p:spPr>
          <a:xfrm>
            <a:off x="699247" y="4953000"/>
            <a:ext cx="10793700" cy="857100"/>
          </a:xfrm>
          <a:prstGeom prst="rect">
            <a:avLst/>
          </a:prstGeom>
          <a:noFill/>
          <a:ln>
            <a:noFill/>
          </a:ln>
        </p:spPr>
        <p:txBody>
          <a:bodyPr anchorCtr="0" anchor="b" bIns="60925" lIns="121900" spcFirstLastPara="1" rIns="121900" wrap="square" tIns="60925">
            <a:noAutofit/>
          </a:bodyPr>
          <a:lstStyle>
            <a:lvl1pPr lvl="0" rtl="0" algn="ctr">
              <a:spcBef>
                <a:spcPts val="0"/>
              </a:spcBef>
              <a:spcAft>
                <a:spcPts val="0"/>
              </a:spcAft>
              <a:buClr>
                <a:schemeClr val="lt2"/>
              </a:buClr>
              <a:buSzPts val="7200"/>
              <a:buFont typeface="Lustria"/>
              <a:buNone/>
              <a:defRPr sz="7200">
                <a:solidFill>
                  <a:schemeClr val="lt2"/>
                </a:solidFill>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44" name="Google Shape;844;g2661e6539b9_0_1289"/>
          <p:cNvSpPr txBox="1"/>
          <p:nvPr>
            <p:ph idx="1" type="subTitle"/>
          </p:nvPr>
        </p:nvSpPr>
        <p:spPr>
          <a:xfrm>
            <a:off x="699247" y="5791200"/>
            <a:ext cx="10793700" cy="507300"/>
          </a:xfrm>
          <a:prstGeom prst="rect">
            <a:avLst/>
          </a:prstGeom>
          <a:noFill/>
          <a:ln>
            <a:noFill/>
          </a:ln>
        </p:spPr>
        <p:txBody>
          <a:bodyPr anchorCtr="0" anchor="t" bIns="60925" lIns="121900" spcFirstLastPara="1" rIns="121900" wrap="square" tIns="60925">
            <a:normAutofit/>
          </a:bodyPr>
          <a:lstStyle>
            <a:lvl1pPr lvl="0" rtl="0" algn="ctr">
              <a:spcBef>
                <a:spcPts val="0"/>
              </a:spcBef>
              <a:spcAft>
                <a:spcPts val="0"/>
              </a:spcAft>
              <a:buClr>
                <a:schemeClr val="lt2"/>
              </a:buClr>
              <a:buSzPts val="2200"/>
              <a:buNone/>
              <a:defRPr sz="2400">
                <a:solidFill>
                  <a:schemeClr val="lt2"/>
                </a:solidFill>
              </a:defRPr>
            </a:lvl1pPr>
            <a:lvl2pPr lvl="1" rtl="0" algn="ctr">
              <a:spcBef>
                <a:spcPts val="1600"/>
              </a:spcBef>
              <a:spcAft>
                <a:spcPts val="0"/>
              </a:spcAft>
              <a:buSzPts val="2600"/>
              <a:buNone/>
              <a:defRPr>
                <a:solidFill>
                  <a:schemeClr val="lt1"/>
                </a:solidFill>
              </a:defRPr>
            </a:lvl2pPr>
            <a:lvl3pPr lvl="2" rtl="0" algn="ctr">
              <a:spcBef>
                <a:spcPts val="1600"/>
              </a:spcBef>
              <a:spcAft>
                <a:spcPts val="0"/>
              </a:spcAft>
              <a:buClr>
                <a:schemeClr val="lt1"/>
              </a:buClr>
              <a:buSzPts val="2400"/>
              <a:buNone/>
              <a:defRPr>
                <a:solidFill>
                  <a:schemeClr val="lt1"/>
                </a:solidFill>
              </a:defRPr>
            </a:lvl3pPr>
            <a:lvl4pPr lvl="3" rtl="0" algn="ctr">
              <a:spcBef>
                <a:spcPts val="1600"/>
              </a:spcBef>
              <a:spcAft>
                <a:spcPts val="0"/>
              </a:spcAft>
              <a:buSzPts val="2200"/>
              <a:buNone/>
              <a:defRPr>
                <a:solidFill>
                  <a:schemeClr val="lt1"/>
                </a:solidFill>
              </a:defRPr>
            </a:lvl4pPr>
            <a:lvl5pPr lvl="4" rtl="0" algn="ctr">
              <a:spcBef>
                <a:spcPts val="1600"/>
              </a:spcBef>
              <a:spcAft>
                <a:spcPts val="0"/>
              </a:spcAft>
              <a:buClr>
                <a:schemeClr val="lt1"/>
              </a:buClr>
              <a:buSzPts val="2200"/>
              <a:buNone/>
              <a:defRPr>
                <a:solidFill>
                  <a:schemeClr val="lt1"/>
                </a:solidFill>
              </a:defRPr>
            </a:lvl5pPr>
            <a:lvl6pPr lvl="5" rtl="0" algn="ctr">
              <a:spcBef>
                <a:spcPts val="500"/>
              </a:spcBef>
              <a:spcAft>
                <a:spcPts val="0"/>
              </a:spcAft>
              <a:buSzPts val="2200"/>
              <a:buNone/>
              <a:defRPr>
                <a:solidFill>
                  <a:schemeClr val="lt1"/>
                </a:solidFill>
              </a:defRPr>
            </a:lvl6pPr>
            <a:lvl7pPr lvl="6" rtl="0" algn="ctr">
              <a:spcBef>
                <a:spcPts val="500"/>
              </a:spcBef>
              <a:spcAft>
                <a:spcPts val="0"/>
              </a:spcAft>
              <a:buClr>
                <a:schemeClr val="lt1"/>
              </a:buClr>
              <a:buSzPts val="2200"/>
              <a:buNone/>
              <a:defRPr>
                <a:solidFill>
                  <a:schemeClr val="lt1"/>
                </a:solidFill>
              </a:defRPr>
            </a:lvl7pPr>
            <a:lvl8pPr lvl="7" rtl="0" algn="ctr">
              <a:spcBef>
                <a:spcPts val="500"/>
              </a:spcBef>
              <a:spcAft>
                <a:spcPts val="0"/>
              </a:spcAft>
              <a:buSzPts val="2200"/>
              <a:buNone/>
              <a:defRPr>
                <a:solidFill>
                  <a:schemeClr val="lt1"/>
                </a:solidFill>
              </a:defRPr>
            </a:lvl8pPr>
            <a:lvl9pPr lvl="8" rtl="0" algn="ctr">
              <a:spcBef>
                <a:spcPts val="500"/>
              </a:spcBef>
              <a:spcAft>
                <a:spcPts val="0"/>
              </a:spcAft>
              <a:buClr>
                <a:schemeClr val="lt1"/>
              </a:buClr>
              <a:buSzPts val="2200"/>
              <a:buNone/>
              <a:defRPr>
                <a:solidFill>
                  <a:schemeClr val="lt1"/>
                </a:solidFill>
              </a:defRPr>
            </a:lvl9pPr>
          </a:lstStyle>
          <a:p/>
        </p:txBody>
      </p:sp>
      <p:sp>
        <p:nvSpPr>
          <p:cNvPr id="845" name="Google Shape;845;g2661e6539b9_0_1289"/>
          <p:cNvSpPr/>
          <p:nvPr>
            <p:ph idx="2" type="pic"/>
          </p:nvPr>
        </p:nvSpPr>
        <p:spPr>
          <a:xfrm>
            <a:off x="2353056" y="804672"/>
            <a:ext cx="7518300" cy="3657600"/>
          </a:xfrm>
          <a:prstGeom prst="rect">
            <a:avLst/>
          </a:prstGeom>
          <a:noFill/>
          <a:ln>
            <a:noFill/>
          </a:ln>
        </p:spPr>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846" name="Shape 846"/>
        <p:cNvGrpSpPr/>
        <p:nvPr/>
      </p:nvGrpSpPr>
      <p:grpSpPr>
        <a:xfrm>
          <a:off x="0" y="0"/>
          <a:ext cx="0" cy="0"/>
          <a:chOff x="0" y="0"/>
          <a:chExt cx="0" cy="0"/>
        </a:xfrm>
      </p:grpSpPr>
      <p:sp>
        <p:nvSpPr>
          <p:cNvPr id="847" name="Google Shape;847;g2661e6539b9_0_1297"/>
          <p:cNvSpPr txBox="1"/>
          <p:nvPr>
            <p:ph type="title"/>
          </p:nvPr>
        </p:nvSpPr>
        <p:spPr>
          <a:xfrm>
            <a:off x="654425" y="2514600"/>
            <a:ext cx="10883100" cy="914400"/>
          </a:xfrm>
          <a:prstGeom prst="rect">
            <a:avLst/>
          </a:prstGeom>
          <a:noFill/>
          <a:ln>
            <a:noFill/>
          </a:ln>
        </p:spPr>
        <p:txBody>
          <a:bodyPr anchorCtr="0" anchor="b" bIns="60925" lIns="121900" spcFirstLastPara="1" rIns="121900" wrap="square" tIns="60925">
            <a:noAutofit/>
          </a:bodyPr>
          <a:lstStyle>
            <a:lvl1pPr lvl="0" rtl="0" algn="ctr">
              <a:spcBef>
                <a:spcPts val="0"/>
              </a:spcBef>
              <a:spcAft>
                <a:spcPts val="0"/>
              </a:spcAft>
              <a:buClr>
                <a:schemeClr val="lt2"/>
              </a:buClr>
              <a:buSzPts val="7200"/>
              <a:buFont typeface="Lustria"/>
              <a:buNone/>
              <a:defRPr b="0" sz="7200" cap="none">
                <a:solidFill>
                  <a:schemeClr val="lt2"/>
                </a:solidFill>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48" name="Google Shape;848;g2661e6539b9_0_1297"/>
          <p:cNvSpPr txBox="1"/>
          <p:nvPr>
            <p:ph idx="1" type="body"/>
          </p:nvPr>
        </p:nvSpPr>
        <p:spPr>
          <a:xfrm>
            <a:off x="654425" y="3429000"/>
            <a:ext cx="10883100" cy="701100"/>
          </a:xfrm>
          <a:prstGeom prst="rect">
            <a:avLst/>
          </a:prstGeom>
          <a:noFill/>
          <a:ln>
            <a:noFill/>
          </a:ln>
        </p:spPr>
        <p:txBody>
          <a:bodyPr anchorCtr="0" anchor="t" bIns="60925" lIns="121900" spcFirstLastPara="1" rIns="121900" wrap="square" tIns="60925">
            <a:normAutofit/>
          </a:bodyPr>
          <a:lstStyle>
            <a:lvl1pPr indent="-228600" lvl="0" marL="457200" rtl="0" algn="ctr">
              <a:spcBef>
                <a:spcPts val="0"/>
              </a:spcBef>
              <a:spcAft>
                <a:spcPts val="0"/>
              </a:spcAft>
              <a:buClr>
                <a:schemeClr val="lt2"/>
              </a:buClr>
              <a:buSzPts val="2200"/>
              <a:buNone/>
              <a:defRPr sz="2400">
                <a:solidFill>
                  <a:schemeClr val="lt2"/>
                </a:solidFill>
              </a:defRPr>
            </a:lvl1pPr>
            <a:lvl2pPr indent="-228600" lvl="1" marL="914400" rtl="0" algn="l">
              <a:spcBef>
                <a:spcPts val="1600"/>
              </a:spcBef>
              <a:spcAft>
                <a:spcPts val="0"/>
              </a:spcAft>
              <a:buSzPts val="2200"/>
              <a:buNone/>
              <a:defRPr sz="2400">
                <a:solidFill>
                  <a:schemeClr val="lt1"/>
                </a:solidFill>
              </a:defRPr>
            </a:lvl2pPr>
            <a:lvl3pPr indent="-228600" lvl="2" marL="1371600" rtl="0" algn="l">
              <a:spcBef>
                <a:spcPts val="1600"/>
              </a:spcBef>
              <a:spcAft>
                <a:spcPts val="0"/>
              </a:spcAft>
              <a:buClr>
                <a:schemeClr val="lt1"/>
              </a:buClr>
              <a:buSzPts val="1900"/>
              <a:buNone/>
              <a:defRPr sz="2100">
                <a:solidFill>
                  <a:schemeClr val="lt1"/>
                </a:solidFill>
              </a:defRPr>
            </a:lvl3pPr>
            <a:lvl4pPr indent="-228600" lvl="3" marL="1828800" rtl="0" algn="l">
              <a:spcBef>
                <a:spcPts val="1600"/>
              </a:spcBef>
              <a:spcAft>
                <a:spcPts val="0"/>
              </a:spcAft>
              <a:buSzPts val="1700"/>
              <a:buNone/>
              <a:defRPr sz="1900">
                <a:solidFill>
                  <a:schemeClr val="lt1"/>
                </a:solidFill>
              </a:defRPr>
            </a:lvl4pPr>
            <a:lvl5pPr indent="-228600" lvl="4" marL="2286000" rtl="0" algn="l">
              <a:spcBef>
                <a:spcPts val="1600"/>
              </a:spcBef>
              <a:spcAft>
                <a:spcPts val="0"/>
              </a:spcAft>
              <a:buClr>
                <a:schemeClr val="lt1"/>
              </a:buClr>
              <a:buSzPts val="1700"/>
              <a:buNone/>
              <a:defRPr sz="1900">
                <a:solidFill>
                  <a:schemeClr val="lt1"/>
                </a:solidFill>
              </a:defRPr>
            </a:lvl5pPr>
            <a:lvl6pPr indent="-228600" lvl="5" marL="2743200" rtl="0" algn="l">
              <a:spcBef>
                <a:spcPts val="400"/>
              </a:spcBef>
              <a:spcAft>
                <a:spcPts val="0"/>
              </a:spcAft>
              <a:buSzPts val="1700"/>
              <a:buNone/>
              <a:defRPr sz="1900">
                <a:solidFill>
                  <a:schemeClr val="lt1"/>
                </a:solidFill>
              </a:defRPr>
            </a:lvl6pPr>
            <a:lvl7pPr indent="-228600" lvl="6" marL="3200400" rtl="0" algn="l">
              <a:spcBef>
                <a:spcPts val="400"/>
              </a:spcBef>
              <a:spcAft>
                <a:spcPts val="0"/>
              </a:spcAft>
              <a:buClr>
                <a:schemeClr val="lt1"/>
              </a:buClr>
              <a:buSzPts val="1700"/>
              <a:buNone/>
              <a:defRPr sz="1900">
                <a:solidFill>
                  <a:schemeClr val="lt1"/>
                </a:solidFill>
              </a:defRPr>
            </a:lvl7pPr>
            <a:lvl8pPr indent="-228600" lvl="7" marL="3657600" rtl="0" algn="l">
              <a:spcBef>
                <a:spcPts val="400"/>
              </a:spcBef>
              <a:spcAft>
                <a:spcPts val="0"/>
              </a:spcAft>
              <a:buSzPts val="1700"/>
              <a:buNone/>
              <a:defRPr sz="1900">
                <a:solidFill>
                  <a:schemeClr val="lt1"/>
                </a:solidFill>
              </a:defRPr>
            </a:lvl8pPr>
            <a:lvl9pPr indent="-228600" lvl="8" marL="4114800" rtl="0" algn="l">
              <a:spcBef>
                <a:spcPts val="400"/>
              </a:spcBef>
              <a:spcAft>
                <a:spcPts val="0"/>
              </a:spcAft>
              <a:buClr>
                <a:schemeClr val="lt1"/>
              </a:buClr>
              <a:buSzPts val="1700"/>
              <a:buNone/>
              <a:defRPr sz="1900">
                <a:solidFill>
                  <a:schemeClr val="lt1"/>
                </a:solidFill>
              </a:defRPr>
            </a:lvl9pPr>
          </a:lstStyle>
          <a:p/>
        </p:txBody>
      </p:sp>
      <p:sp>
        <p:nvSpPr>
          <p:cNvPr id="849" name="Google Shape;849;g2661e6539b9_0_1297"/>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900">
                <a:solidFill>
                  <a:srgbClr val="C2C586"/>
                </a:solidFill>
                <a:latin typeface="Lustria"/>
                <a:ea typeface="Lustria"/>
                <a:cs typeface="Lustria"/>
                <a:sym typeface="Lustria"/>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50" name="Google Shape;850;g2661e6539b9_0_1297"/>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SzPts val="1900"/>
              <a:buNone/>
              <a:defRPr sz="1900">
                <a:solidFill>
                  <a:srgbClr val="C2C586"/>
                </a:solidFill>
                <a:latin typeface="Lustria"/>
                <a:ea typeface="Lustria"/>
                <a:cs typeface="Lustria"/>
                <a:sym typeface="Lustria"/>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51" name="Google Shape;851;g2661e6539b9_0_1297"/>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rtl="0" algn="r">
              <a:spcBef>
                <a:spcPts val="0"/>
              </a:spcBef>
              <a:buNone/>
              <a:defRPr sz="1900">
                <a:solidFill>
                  <a:srgbClr val="C2C586"/>
                </a:solidFill>
                <a:latin typeface="Lustria"/>
                <a:ea typeface="Lustria"/>
                <a:cs typeface="Lustria"/>
                <a:sym typeface="Lustria"/>
              </a:defRPr>
            </a:lvl1pPr>
            <a:lvl2pPr indent="0" lvl="1" marL="0" rtl="0" algn="r">
              <a:spcBef>
                <a:spcPts val="0"/>
              </a:spcBef>
              <a:buNone/>
              <a:defRPr sz="1900">
                <a:solidFill>
                  <a:srgbClr val="C2C586"/>
                </a:solidFill>
                <a:latin typeface="Lustria"/>
                <a:ea typeface="Lustria"/>
                <a:cs typeface="Lustria"/>
                <a:sym typeface="Lustria"/>
              </a:defRPr>
            </a:lvl2pPr>
            <a:lvl3pPr indent="0" lvl="2" marL="0" rtl="0" algn="r">
              <a:spcBef>
                <a:spcPts val="0"/>
              </a:spcBef>
              <a:buNone/>
              <a:defRPr sz="1900">
                <a:solidFill>
                  <a:srgbClr val="C2C586"/>
                </a:solidFill>
                <a:latin typeface="Lustria"/>
                <a:ea typeface="Lustria"/>
                <a:cs typeface="Lustria"/>
                <a:sym typeface="Lustria"/>
              </a:defRPr>
            </a:lvl3pPr>
            <a:lvl4pPr indent="0" lvl="3" marL="0" rtl="0" algn="r">
              <a:spcBef>
                <a:spcPts val="0"/>
              </a:spcBef>
              <a:buNone/>
              <a:defRPr sz="1900">
                <a:solidFill>
                  <a:srgbClr val="C2C586"/>
                </a:solidFill>
                <a:latin typeface="Lustria"/>
                <a:ea typeface="Lustria"/>
                <a:cs typeface="Lustria"/>
                <a:sym typeface="Lustria"/>
              </a:defRPr>
            </a:lvl4pPr>
            <a:lvl5pPr indent="0" lvl="4" marL="0" rtl="0" algn="r">
              <a:spcBef>
                <a:spcPts val="0"/>
              </a:spcBef>
              <a:buNone/>
              <a:defRPr sz="1900">
                <a:solidFill>
                  <a:srgbClr val="C2C586"/>
                </a:solidFill>
                <a:latin typeface="Lustria"/>
                <a:ea typeface="Lustria"/>
                <a:cs typeface="Lustria"/>
                <a:sym typeface="Lustria"/>
              </a:defRPr>
            </a:lvl5pPr>
            <a:lvl6pPr indent="0" lvl="5" marL="0" rtl="0" algn="r">
              <a:spcBef>
                <a:spcPts val="0"/>
              </a:spcBef>
              <a:buNone/>
              <a:defRPr sz="1900">
                <a:solidFill>
                  <a:srgbClr val="C2C586"/>
                </a:solidFill>
                <a:latin typeface="Lustria"/>
                <a:ea typeface="Lustria"/>
                <a:cs typeface="Lustria"/>
                <a:sym typeface="Lustria"/>
              </a:defRPr>
            </a:lvl6pPr>
            <a:lvl7pPr indent="0" lvl="6" marL="0" rtl="0" algn="r">
              <a:spcBef>
                <a:spcPts val="0"/>
              </a:spcBef>
              <a:buNone/>
              <a:defRPr sz="1900">
                <a:solidFill>
                  <a:srgbClr val="C2C586"/>
                </a:solidFill>
                <a:latin typeface="Lustria"/>
                <a:ea typeface="Lustria"/>
                <a:cs typeface="Lustria"/>
                <a:sym typeface="Lustria"/>
              </a:defRPr>
            </a:lvl7pPr>
            <a:lvl8pPr indent="0" lvl="7" marL="0" rtl="0" algn="r">
              <a:spcBef>
                <a:spcPts val="0"/>
              </a:spcBef>
              <a:buNone/>
              <a:defRPr sz="1900">
                <a:solidFill>
                  <a:srgbClr val="C2C586"/>
                </a:solidFill>
                <a:latin typeface="Lustria"/>
                <a:ea typeface="Lustria"/>
                <a:cs typeface="Lustria"/>
                <a:sym typeface="Lustria"/>
              </a:defRPr>
            </a:lvl8pPr>
            <a:lvl9pPr indent="0" lvl="8" marL="0" rtl="0" algn="r">
              <a:spcBef>
                <a:spcPts val="0"/>
              </a:spcBef>
              <a:buNone/>
              <a:defRPr sz="1900">
                <a:solidFill>
                  <a:srgbClr val="C2C586"/>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52" name="Shape 852"/>
        <p:cNvGrpSpPr/>
        <p:nvPr/>
      </p:nvGrpSpPr>
      <p:grpSpPr>
        <a:xfrm>
          <a:off x="0" y="0"/>
          <a:ext cx="0" cy="0"/>
          <a:chOff x="0" y="0"/>
          <a:chExt cx="0" cy="0"/>
        </a:xfrm>
      </p:grpSpPr>
      <p:sp>
        <p:nvSpPr>
          <p:cNvPr id="853" name="Google Shape;853;g2661e6539b9_0_1303"/>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Clr>
                <a:srgbClr val="262626"/>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54" name="Google Shape;854;g2661e6539b9_0_1303"/>
          <p:cNvSpPr txBox="1"/>
          <p:nvPr>
            <p:ph idx="1" type="body"/>
          </p:nvPr>
        </p:nvSpPr>
        <p:spPr>
          <a:xfrm>
            <a:off x="965200" y="1586753"/>
            <a:ext cx="5035200" cy="4584000"/>
          </a:xfrm>
          <a:prstGeom prst="rect">
            <a:avLst/>
          </a:prstGeom>
          <a:noFill/>
          <a:ln>
            <a:noFill/>
          </a:ln>
        </p:spPr>
        <p:txBody>
          <a:bodyPr anchorCtr="0" anchor="t" bIns="60925" lIns="121900" spcFirstLastPara="1" rIns="121900" wrap="square" tIns="60925">
            <a:normAutofit/>
          </a:bodyPr>
          <a:lstStyle>
            <a:lvl1pPr indent="-412750" lvl="0" marL="457200" rtl="0" algn="l">
              <a:spcBef>
                <a:spcPts val="3200"/>
              </a:spcBef>
              <a:spcAft>
                <a:spcPts val="0"/>
              </a:spcAft>
              <a:buClr>
                <a:srgbClr val="3F3F3F"/>
              </a:buClr>
              <a:buSzPts val="2900"/>
              <a:buChar char="❖"/>
              <a:defRPr sz="3200"/>
            </a:lvl1pPr>
            <a:lvl2pPr indent="-393700" lvl="1" marL="914400" rtl="0" algn="l">
              <a:spcBef>
                <a:spcPts val="1600"/>
              </a:spcBef>
              <a:spcAft>
                <a:spcPts val="0"/>
              </a:spcAft>
              <a:buSzPts val="2600"/>
              <a:buChar char="❖"/>
              <a:defRPr sz="2900"/>
            </a:lvl2pPr>
            <a:lvl3pPr indent="-381000" lvl="2" marL="1371600" rtl="0" algn="l">
              <a:spcBef>
                <a:spcPts val="1600"/>
              </a:spcBef>
              <a:spcAft>
                <a:spcPts val="0"/>
              </a:spcAft>
              <a:buClr>
                <a:srgbClr val="3F3F3F"/>
              </a:buClr>
              <a:buSzPts val="2400"/>
              <a:buChar char="❖"/>
              <a:defRPr sz="2700"/>
            </a:lvl3pPr>
            <a:lvl4pPr indent="-368300" lvl="3" marL="1828800" rtl="0" algn="l">
              <a:spcBef>
                <a:spcPts val="1600"/>
              </a:spcBef>
              <a:spcAft>
                <a:spcPts val="0"/>
              </a:spcAft>
              <a:buSzPts val="2200"/>
              <a:buChar char="❖"/>
              <a:defRPr sz="2400"/>
            </a:lvl4pPr>
            <a:lvl5pPr indent="-368300" lvl="4" marL="2286000" rtl="0" algn="l">
              <a:spcBef>
                <a:spcPts val="1600"/>
              </a:spcBef>
              <a:spcAft>
                <a:spcPts val="0"/>
              </a:spcAft>
              <a:buClr>
                <a:srgbClr val="3F3F3F"/>
              </a:buClr>
              <a:buSzPts val="2200"/>
              <a:buChar char="❖"/>
              <a:defRPr sz="2400"/>
            </a:lvl5pPr>
            <a:lvl6pPr indent="-368300" lvl="5" marL="2743200" rtl="0" algn="l">
              <a:spcBef>
                <a:spcPts val="500"/>
              </a:spcBef>
              <a:spcAft>
                <a:spcPts val="0"/>
              </a:spcAft>
              <a:buSzPts val="2200"/>
              <a:buChar char="❖"/>
              <a:defRPr sz="2400"/>
            </a:lvl6pPr>
            <a:lvl7pPr indent="-368300" lvl="6" marL="3200400" rtl="0" algn="l">
              <a:spcBef>
                <a:spcPts val="500"/>
              </a:spcBef>
              <a:spcAft>
                <a:spcPts val="0"/>
              </a:spcAft>
              <a:buClr>
                <a:srgbClr val="3F3F3F"/>
              </a:buClr>
              <a:buSzPts val="2200"/>
              <a:buChar char="❖"/>
              <a:defRPr sz="2400"/>
            </a:lvl7pPr>
            <a:lvl8pPr indent="-368300" lvl="7" marL="3657600" rtl="0" algn="l">
              <a:spcBef>
                <a:spcPts val="500"/>
              </a:spcBef>
              <a:spcAft>
                <a:spcPts val="0"/>
              </a:spcAft>
              <a:buSzPts val="2200"/>
              <a:buChar char="❖"/>
              <a:defRPr sz="2400"/>
            </a:lvl8pPr>
            <a:lvl9pPr indent="-368300" lvl="8" marL="4114800" rtl="0" algn="l">
              <a:spcBef>
                <a:spcPts val="500"/>
              </a:spcBef>
              <a:spcAft>
                <a:spcPts val="0"/>
              </a:spcAft>
              <a:buClr>
                <a:srgbClr val="3F3F3F"/>
              </a:buClr>
              <a:buSzPts val="2200"/>
              <a:buChar char="❖"/>
              <a:defRPr sz="2400"/>
            </a:lvl9pPr>
          </a:lstStyle>
          <a:p/>
        </p:txBody>
      </p:sp>
      <p:sp>
        <p:nvSpPr>
          <p:cNvPr id="855" name="Google Shape;855;g2661e6539b9_0_1303"/>
          <p:cNvSpPr txBox="1"/>
          <p:nvPr>
            <p:ph idx="2" type="body"/>
          </p:nvPr>
        </p:nvSpPr>
        <p:spPr>
          <a:xfrm>
            <a:off x="6197600" y="1586753"/>
            <a:ext cx="5035200" cy="4584000"/>
          </a:xfrm>
          <a:prstGeom prst="rect">
            <a:avLst/>
          </a:prstGeom>
          <a:noFill/>
          <a:ln>
            <a:noFill/>
          </a:ln>
        </p:spPr>
        <p:txBody>
          <a:bodyPr anchorCtr="0" anchor="t" bIns="60925" lIns="121900" spcFirstLastPara="1" rIns="121900" wrap="square" tIns="60925">
            <a:normAutofit/>
          </a:bodyPr>
          <a:lstStyle>
            <a:lvl1pPr indent="-412750" lvl="0" marL="457200" rtl="0" algn="l">
              <a:spcBef>
                <a:spcPts val="3200"/>
              </a:spcBef>
              <a:spcAft>
                <a:spcPts val="0"/>
              </a:spcAft>
              <a:buClr>
                <a:srgbClr val="3F3F3F"/>
              </a:buClr>
              <a:buSzPts val="2900"/>
              <a:buChar char="❖"/>
              <a:defRPr sz="3200"/>
            </a:lvl1pPr>
            <a:lvl2pPr indent="-393700" lvl="1" marL="914400" rtl="0" algn="l">
              <a:spcBef>
                <a:spcPts val="1600"/>
              </a:spcBef>
              <a:spcAft>
                <a:spcPts val="0"/>
              </a:spcAft>
              <a:buSzPts val="2600"/>
              <a:buChar char="❖"/>
              <a:defRPr sz="2900"/>
            </a:lvl2pPr>
            <a:lvl3pPr indent="-381000" lvl="2" marL="1371600" rtl="0" algn="l">
              <a:spcBef>
                <a:spcPts val="1600"/>
              </a:spcBef>
              <a:spcAft>
                <a:spcPts val="0"/>
              </a:spcAft>
              <a:buClr>
                <a:srgbClr val="3F3F3F"/>
              </a:buClr>
              <a:buSzPts val="2400"/>
              <a:buChar char="❖"/>
              <a:defRPr sz="2700"/>
            </a:lvl3pPr>
            <a:lvl4pPr indent="-368300" lvl="3" marL="1828800" rtl="0" algn="l">
              <a:spcBef>
                <a:spcPts val="1600"/>
              </a:spcBef>
              <a:spcAft>
                <a:spcPts val="0"/>
              </a:spcAft>
              <a:buSzPts val="2200"/>
              <a:buChar char="❖"/>
              <a:defRPr sz="2400"/>
            </a:lvl4pPr>
            <a:lvl5pPr indent="-368300" lvl="4" marL="2286000" rtl="0" algn="l">
              <a:spcBef>
                <a:spcPts val="1600"/>
              </a:spcBef>
              <a:spcAft>
                <a:spcPts val="0"/>
              </a:spcAft>
              <a:buClr>
                <a:srgbClr val="3F3F3F"/>
              </a:buClr>
              <a:buSzPts val="2200"/>
              <a:buChar char="❖"/>
              <a:defRPr sz="2400"/>
            </a:lvl5pPr>
            <a:lvl6pPr indent="-368300" lvl="5" marL="2743200" rtl="0" algn="l">
              <a:spcBef>
                <a:spcPts val="500"/>
              </a:spcBef>
              <a:spcAft>
                <a:spcPts val="0"/>
              </a:spcAft>
              <a:buSzPts val="2200"/>
              <a:buChar char="❖"/>
              <a:defRPr sz="2400"/>
            </a:lvl6pPr>
            <a:lvl7pPr indent="-368300" lvl="6" marL="3200400" rtl="0" algn="l">
              <a:spcBef>
                <a:spcPts val="500"/>
              </a:spcBef>
              <a:spcAft>
                <a:spcPts val="0"/>
              </a:spcAft>
              <a:buClr>
                <a:srgbClr val="3F3F3F"/>
              </a:buClr>
              <a:buSzPts val="2200"/>
              <a:buChar char="❖"/>
              <a:defRPr sz="2400"/>
            </a:lvl7pPr>
            <a:lvl8pPr indent="-368300" lvl="7" marL="3657600" rtl="0" algn="l">
              <a:spcBef>
                <a:spcPts val="500"/>
              </a:spcBef>
              <a:spcAft>
                <a:spcPts val="0"/>
              </a:spcAft>
              <a:buSzPts val="2200"/>
              <a:buChar char="❖"/>
              <a:defRPr sz="2400"/>
            </a:lvl8pPr>
            <a:lvl9pPr indent="-368300" lvl="8" marL="4114800" rtl="0" algn="l">
              <a:spcBef>
                <a:spcPts val="500"/>
              </a:spcBef>
              <a:spcAft>
                <a:spcPts val="0"/>
              </a:spcAft>
              <a:buClr>
                <a:srgbClr val="3F3F3F"/>
              </a:buClr>
              <a:buSzPts val="2200"/>
              <a:buChar char="❖"/>
              <a:defRPr sz="2400"/>
            </a:lvl9pPr>
          </a:lstStyle>
          <a:p/>
        </p:txBody>
      </p:sp>
      <p:sp>
        <p:nvSpPr>
          <p:cNvPr id="856" name="Google Shape;856;g2661e6539b9_0_1303"/>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57" name="Google Shape;857;g2661e6539b9_0_1303"/>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58" name="Google Shape;858;g2661e6539b9_0_1303"/>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9" name="Shape 859"/>
        <p:cNvGrpSpPr/>
        <p:nvPr/>
      </p:nvGrpSpPr>
      <p:grpSpPr>
        <a:xfrm>
          <a:off x="0" y="0"/>
          <a:ext cx="0" cy="0"/>
          <a:chOff x="0" y="0"/>
          <a:chExt cx="0" cy="0"/>
        </a:xfrm>
      </p:grpSpPr>
      <p:sp>
        <p:nvSpPr>
          <p:cNvPr id="860" name="Google Shape;860;g2661e6539b9_0_1310"/>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Clr>
                <a:srgbClr val="262626"/>
              </a:buClr>
              <a:buSzPts val="7200"/>
              <a:buFont typeface="Lustria"/>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61" name="Google Shape;861;g2661e6539b9_0_1310"/>
          <p:cNvSpPr txBox="1"/>
          <p:nvPr>
            <p:ph idx="1" type="body"/>
          </p:nvPr>
        </p:nvSpPr>
        <p:spPr>
          <a:xfrm>
            <a:off x="965200" y="1598613"/>
            <a:ext cx="5031300" cy="428100"/>
          </a:xfrm>
          <a:prstGeom prst="rect">
            <a:avLst/>
          </a:prstGeom>
          <a:noFill/>
          <a:ln>
            <a:noFill/>
          </a:ln>
        </p:spPr>
        <p:txBody>
          <a:bodyPr anchorCtr="0" anchor="b" bIns="60925" lIns="121900" spcFirstLastPara="1" rIns="121900" wrap="square" tIns="60925">
            <a:normAutofit/>
          </a:bodyPr>
          <a:lstStyle>
            <a:lvl1pPr indent="-228600" lvl="0" marL="457200" rtl="0" algn="ctr">
              <a:spcBef>
                <a:spcPts val="0"/>
              </a:spcBef>
              <a:spcAft>
                <a:spcPts val="0"/>
              </a:spcAft>
              <a:buClr>
                <a:srgbClr val="3F3F3F"/>
              </a:buClr>
              <a:buSzPts val="3400"/>
              <a:buNone/>
              <a:defRPr b="1" sz="3700"/>
            </a:lvl1pPr>
            <a:lvl2pPr indent="-228600" lvl="1" marL="914400" rtl="0" algn="l">
              <a:spcBef>
                <a:spcPts val="1600"/>
              </a:spcBef>
              <a:spcAft>
                <a:spcPts val="0"/>
              </a:spcAft>
              <a:buSzPts val="2400"/>
              <a:buNone/>
              <a:defRPr b="1" sz="2700"/>
            </a:lvl2pPr>
            <a:lvl3pPr indent="-228600" lvl="2" marL="1371600" rtl="0" algn="l">
              <a:spcBef>
                <a:spcPts val="1600"/>
              </a:spcBef>
              <a:spcAft>
                <a:spcPts val="0"/>
              </a:spcAft>
              <a:buClr>
                <a:srgbClr val="3F3F3F"/>
              </a:buClr>
              <a:buSzPts val="2200"/>
              <a:buNone/>
              <a:defRPr b="1" sz="2400"/>
            </a:lvl3pPr>
            <a:lvl4pPr indent="-228600" lvl="3" marL="1828800" rtl="0" algn="l">
              <a:spcBef>
                <a:spcPts val="1600"/>
              </a:spcBef>
              <a:spcAft>
                <a:spcPts val="0"/>
              </a:spcAft>
              <a:buSzPts val="1900"/>
              <a:buNone/>
              <a:defRPr b="1" sz="2100"/>
            </a:lvl4pPr>
            <a:lvl5pPr indent="-228600" lvl="4" marL="2286000" rtl="0" algn="l">
              <a:spcBef>
                <a:spcPts val="1600"/>
              </a:spcBef>
              <a:spcAft>
                <a:spcPts val="0"/>
              </a:spcAft>
              <a:buClr>
                <a:srgbClr val="3F3F3F"/>
              </a:buClr>
              <a:buSzPts val="1900"/>
              <a:buNone/>
              <a:defRPr b="1" sz="2100"/>
            </a:lvl5pPr>
            <a:lvl6pPr indent="-228600" lvl="5" marL="2743200" rtl="0" algn="l">
              <a:spcBef>
                <a:spcPts val="400"/>
              </a:spcBef>
              <a:spcAft>
                <a:spcPts val="0"/>
              </a:spcAft>
              <a:buSzPts val="1900"/>
              <a:buNone/>
              <a:defRPr b="1" sz="2100"/>
            </a:lvl6pPr>
            <a:lvl7pPr indent="-228600" lvl="6" marL="3200400" rtl="0" algn="l">
              <a:spcBef>
                <a:spcPts val="400"/>
              </a:spcBef>
              <a:spcAft>
                <a:spcPts val="0"/>
              </a:spcAft>
              <a:buClr>
                <a:srgbClr val="3F3F3F"/>
              </a:buClr>
              <a:buSzPts val="1900"/>
              <a:buNone/>
              <a:defRPr b="1" sz="2100"/>
            </a:lvl7pPr>
            <a:lvl8pPr indent="-228600" lvl="7" marL="3657600" rtl="0" algn="l">
              <a:spcBef>
                <a:spcPts val="400"/>
              </a:spcBef>
              <a:spcAft>
                <a:spcPts val="0"/>
              </a:spcAft>
              <a:buSzPts val="1900"/>
              <a:buNone/>
              <a:defRPr b="1" sz="2100"/>
            </a:lvl8pPr>
            <a:lvl9pPr indent="-228600" lvl="8" marL="4114800" rtl="0" algn="l">
              <a:spcBef>
                <a:spcPts val="400"/>
              </a:spcBef>
              <a:spcAft>
                <a:spcPts val="0"/>
              </a:spcAft>
              <a:buClr>
                <a:srgbClr val="3F3F3F"/>
              </a:buClr>
              <a:buSzPts val="1900"/>
              <a:buNone/>
              <a:defRPr b="1" sz="2100"/>
            </a:lvl9pPr>
          </a:lstStyle>
          <a:p/>
        </p:txBody>
      </p:sp>
      <p:sp>
        <p:nvSpPr>
          <p:cNvPr id="862" name="Google Shape;862;g2661e6539b9_0_1310"/>
          <p:cNvSpPr txBox="1"/>
          <p:nvPr>
            <p:ph idx="2" type="body"/>
          </p:nvPr>
        </p:nvSpPr>
        <p:spPr>
          <a:xfrm>
            <a:off x="965200" y="2174876"/>
            <a:ext cx="5031300" cy="3997200"/>
          </a:xfrm>
          <a:prstGeom prst="rect">
            <a:avLst/>
          </a:prstGeom>
          <a:noFill/>
          <a:ln>
            <a:noFill/>
          </a:ln>
        </p:spPr>
        <p:txBody>
          <a:bodyPr anchorCtr="0" anchor="t" bIns="60925" lIns="121900" spcFirstLastPara="1" rIns="121900" wrap="square" tIns="60925">
            <a:normAutofit/>
          </a:bodyPr>
          <a:lstStyle>
            <a:lvl1pPr indent="-412750" lvl="0" marL="457200" rtl="0" algn="l">
              <a:spcBef>
                <a:spcPts val="3200"/>
              </a:spcBef>
              <a:spcAft>
                <a:spcPts val="0"/>
              </a:spcAft>
              <a:buClr>
                <a:srgbClr val="3F3F3F"/>
              </a:buClr>
              <a:buSzPts val="2900"/>
              <a:buChar char="❖"/>
              <a:defRPr sz="3200"/>
            </a:lvl1pPr>
            <a:lvl2pPr indent="-393700" lvl="1" marL="914400" rtl="0" algn="l">
              <a:spcBef>
                <a:spcPts val="1600"/>
              </a:spcBef>
              <a:spcAft>
                <a:spcPts val="0"/>
              </a:spcAft>
              <a:buSzPts val="2600"/>
              <a:buChar char="❖"/>
              <a:defRPr sz="2900"/>
            </a:lvl2pPr>
            <a:lvl3pPr indent="-381000" lvl="2" marL="1371600" rtl="0" algn="l">
              <a:spcBef>
                <a:spcPts val="1600"/>
              </a:spcBef>
              <a:spcAft>
                <a:spcPts val="0"/>
              </a:spcAft>
              <a:buClr>
                <a:srgbClr val="3F3F3F"/>
              </a:buClr>
              <a:buSzPts val="2400"/>
              <a:buChar char="❖"/>
              <a:defRPr sz="2700"/>
            </a:lvl3pPr>
            <a:lvl4pPr indent="-368300" lvl="3" marL="1828800" rtl="0" algn="l">
              <a:spcBef>
                <a:spcPts val="1600"/>
              </a:spcBef>
              <a:spcAft>
                <a:spcPts val="0"/>
              </a:spcAft>
              <a:buSzPts val="2200"/>
              <a:buChar char="❖"/>
              <a:defRPr sz="2400"/>
            </a:lvl4pPr>
            <a:lvl5pPr indent="-368300" lvl="4" marL="2286000" rtl="0" algn="l">
              <a:spcBef>
                <a:spcPts val="1600"/>
              </a:spcBef>
              <a:spcAft>
                <a:spcPts val="0"/>
              </a:spcAft>
              <a:buClr>
                <a:srgbClr val="3F3F3F"/>
              </a:buClr>
              <a:buSzPts val="2200"/>
              <a:buChar char="❖"/>
              <a:defRPr sz="2400"/>
            </a:lvl5pPr>
            <a:lvl6pPr indent="-349250" lvl="5" marL="2743200" rtl="0" algn="l">
              <a:spcBef>
                <a:spcPts val="400"/>
              </a:spcBef>
              <a:spcAft>
                <a:spcPts val="0"/>
              </a:spcAft>
              <a:buSzPts val="1900"/>
              <a:buChar char="❖"/>
              <a:defRPr sz="2100"/>
            </a:lvl6pPr>
            <a:lvl7pPr indent="-349250" lvl="6" marL="3200400" rtl="0" algn="l">
              <a:spcBef>
                <a:spcPts val="400"/>
              </a:spcBef>
              <a:spcAft>
                <a:spcPts val="0"/>
              </a:spcAft>
              <a:buClr>
                <a:srgbClr val="3F3F3F"/>
              </a:buClr>
              <a:buSzPts val="1900"/>
              <a:buChar char="❖"/>
              <a:defRPr sz="2100"/>
            </a:lvl7pPr>
            <a:lvl8pPr indent="-349250" lvl="7" marL="3657600" rtl="0" algn="l">
              <a:spcBef>
                <a:spcPts val="400"/>
              </a:spcBef>
              <a:spcAft>
                <a:spcPts val="0"/>
              </a:spcAft>
              <a:buSzPts val="1900"/>
              <a:buChar char="❖"/>
              <a:defRPr sz="2100"/>
            </a:lvl8pPr>
            <a:lvl9pPr indent="-349250" lvl="8" marL="4114800" rtl="0" algn="l">
              <a:spcBef>
                <a:spcPts val="400"/>
              </a:spcBef>
              <a:spcAft>
                <a:spcPts val="0"/>
              </a:spcAft>
              <a:buClr>
                <a:srgbClr val="3F3F3F"/>
              </a:buClr>
              <a:buSzPts val="1900"/>
              <a:buChar char="❖"/>
              <a:defRPr sz="2100"/>
            </a:lvl9pPr>
          </a:lstStyle>
          <a:p/>
        </p:txBody>
      </p:sp>
      <p:sp>
        <p:nvSpPr>
          <p:cNvPr id="863" name="Google Shape;863;g2661e6539b9_0_1310"/>
          <p:cNvSpPr txBox="1"/>
          <p:nvPr>
            <p:ph idx="3" type="body"/>
          </p:nvPr>
        </p:nvSpPr>
        <p:spPr>
          <a:xfrm>
            <a:off x="6193368" y="1598613"/>
            <a:ext cx="5035200" cy="428100"/>
          </a:xfrm>
          <a:prstGeom prst="rect">
            <a:avLst/>
          </a:prstGeom>
          <a:noFill/>
          <a:ln>
            <a:noFill/>
          </a:ln>
        </p:spPr>
        <p:txBody>
          <a:bodyPr anchorCtr="0" anchor="b" bIns="60925" lIns="121900" spcFirstLastPara="1" rIns="121900" wrap="square" tIns="60925">
            <a:normAutofit/>
          </a:bodyPr>
          <a:lstStyle>
            <a:lvl1pPr indent="-228600" lvl="0" marL="457200" rtl="0" algn="ctr">
              <a:spcBef>
                <a:spcPts val="0"/>
              </a:spcBef>
              <a:spcAft>
                <a:spcPts val="0"/>
              </a:spcAft>
              <a:buClr>
                <a:srgbClr val="3F3F3F"/>
              </a:buClr>
              <a:buSzPts val="3400"/>
              <a:buNone/>
              <a:defRPr b="1" sz="3700"/>
            </a:lvl1pPr>
            <a:lvl2pPr indent="-228600" lvl="1" marL="914400" rtl="0" algn="l">
              <a:spcBef>
                <a:spcPts val="1600"/>
              </a:spcBef>
              <a:spcAft>
                <a:spcPts val="0"/>
              </a:spcAft>
              <a:buSzPts val="2400"/>
              <a:buNone/>
              <a:defRPr b="1" sz="2700"/>
            </a:lvl2pPr>
            <a:lvl3pPr indent="-228600" lvl="2" marL="1371600" rtl="0" algn="l">
              <a:spcBef>
                <a:spcPts val="1600"/>
              </a:spcBef>
              <a:spcAft>
                <a:spcPts val="0"/>
              </a:spcAft>
              <a:buClr>
                <a:srgbClr val="3F3F3F"/>
              </a:buClr>
              <a:buSzPts val="2200"/>
              <a:buNone/>
              <a:defRPr b="1" sz="2400"/>
            </a:lvl3pPr>
            <a:lvl4pPr indent="-228600" lvl="3" marL="1828800" rtl="0" algn="l">
              <a:spcBef>
                <a:spcPts val="1600"/>
              </a:spcBef>
              <a:spcAft>
                <a:spcPts val="0"/>
              </a:spcAft>
              <a:buSzPts val="1900"/>
              <a:buNone/>
              <a:defRPr b="1" sz="2100"/>
            </a:lvl4pPr>
            <a:lvl5pPr indent="-228600" lvl="4" marL="2286000" rtl="0" algn="l">
              <a:spcBef>
                <a:spcPts val="1600"/>
              </a:spcBef>
              <a:spcAft>
                <a:spcPts val="0"/>
              </a:spcAft>
              <a:buClr>
                <a:srgbClr val="3F3F3F"/>
              </a:buClr>
              <a:buSzPts val="1900"/>
              <a:buNone/>
              <a:defRPr b="1" sz="2100"/>
            </a:lvl5pPr>
            <a:lvl6pPr indent="-228600" lvl="5" marL="2743200" rtl="0" algn="l">
              <a:spcBef>
                <a:spcPts val="400"/>
              </a:spcBef>
              <a:spcAft>
                <a:spcPts val="0"/>
              </a:spcAft>
              <a:buSzPts val="1900"/>
              <a:buNone/>
              <a:defRPr b="1" sz="2100"/>
            </a:lvl6pPr>
            <a:lvl7pPr indent="-228600" lvl="6" marL="3200400" rtl="0" algn="l">
              <a:spcBef>
                <a:spcPts val="400"/>
              </a:spcBef>
              <a:spcAft>
                <a:spcPts val="0"/>
              </a:spcAft>
              <a:buClr>
                <a:srgbClr val="3F3F3F"/>
              </a:buClr>
              <a:buSzPts val="1900"/>
              <a:buNone/>
              <a:defRPr b="1" sz="2100"/>
            </a:lvl7pPr>
            <a:lvl8pPr indent="-228600" lvl="7" marL="3657600" rtl="0" algn="l">
              <a:spcBef>
                <a:spcPts val="400"/>
              </a:spcBef>
              <a:spcAft>
                <a:spcPts val="0"/>
              </a:spcAft>
              <a:buSzPts val="1900"/>
              <a:buNone/>
              <a:defRPr b="1" sz="2100"/>
            </a:lvl8pPr>
            <a:lvl9pPr indent="-228600" lvl="8" marL="4114800" rtl="0" algn="l">
              <a:spcBef>
                <a:spcPts val="400"/>
              </a:spcBef>
              <a:spcAft>
                <a:spcPts val="0"/>
              </a:spcAft>
              <a:buClr>
                <a:srgbClr val="3F3F3F"/>
              </a:buClr>
              <a:buSzPts val="1900"/>
              <a:buNone/>
              <a:defRPr b="1" sz="2100"/>
            </a:lvl9pPr>
          </a:lstStyle>
          <a:p/>
        </p:txBody>
      </p:sp>
      <p:sp>
        <p:nvSpPr>
          <p:cNvPr id="864" name="Google Shape;864;g2661e6539b9_0_1310"/>
          <p:cNvSpPr txBox="1"/>
          <p:nvPr>
            <p:ph idx="4" type="body"/>
          </p:nvPr>
        </p:nvSpPr>
        <p:spPr>
          <a:xfrm>
            <a:off x="6193368" y="2174876"/>
            <a:ext cx="5035200" cy="3997200"/>
          </a:xfrm>
          <a:prstGeom prst="rect">
            <a:avLst/>
          </a:prstGeom>
          <a:noFill/>
          <a:ln>
            <a:noFill/>
          </a:ln>
        </p:spPr>
        <p:txBody>
          <a:bodyPr anchorCtr="0" anchor="t" bIns="60925" lIns="121900" spcFirstLastPara="1" rIns="121900" wrap="square" tIns="60925">
            <a:normAutofit/>
          </a:bodyPr>
          <a:lstStyle>
            <a:lvl1pPr indent="-412750" lvl="0" marL="457200" rtl="0" algn="l">
              <a:spcBef>
                <a:spcPts val="3200"/>
              </a:spcBef>
              <a:spcAft>
                <a:spcPts val="0"/>
              </a:spcAft>
              <a:buClr>
                <a:srgbClr val="3F3F3F"/>
              </a:buClr>
              <a:buSzPts val="2900"/>
              <a:buChar char="❖"/>
              <a:defRPr sz="3200"/>
            </a:lvl1pPr>
            <a:lvl2pPr indent="-393700" lvl="1" marL="914400" rtl="0" algn="l">
              <a:spcBef>
                <a:spcPts val="1600"/>
              </a:spcBef>
              <a:spcAft>
                <a:spcPts val="0"/>
              </a:spcAft>
              <a:buSzPts val="2600"/>
              <a:buChar char="❖"/>
              <a:defRPr sz="2900"/>
            </a:lvl2pPr>
            <a:lvl3pPr indent="-381000" lvl="2" marL="1371600" rtl="0" algn="l">
              <a:spcBef>
                <a:spcPts val="1600"/>
              </a:spcBef>
              <a:spcAft>
                <a:spcPts val="0"/>
              </a:spcAft>
              <a:buClr>
                <a:srgbClr val="3F3F3F"/>
              </a:buClr>
              <a:buSzPts val="2400"/>
              <a:buChar char="❖"/>
              <a:defRPr sz="2700"/>
            </a:lvl3pPr>
            <a:lvl4pPr indent="-368300" lvl="3" marL="1828800" rtl="0" algn="l">
              <a:spcBef>
                <a:spcPts val="1600"/>
              </a:spcBef>
              <a:spcAft>
                <a:spcPts val="0"/>
              </a:spcAft>
              <a:buSzPts val="2200"/>
              <a:buChar char="❖"/>
              <a:defRPr sz="2400"/>
            </a:lvl4pPr>
            <a:lvl5pPr indent="-368300" lvl="4" marL="2286000" rtl="0" algn="l">
              <a:spcBef>
                <a:spcPts val="1600"/>
              </a:spcBef>
              <a:spcAft>
                <a:spcPts val="0"/>
              </a:spcAft>
              <a:buClr>
                <a:srgbClr val="3F3F3F"/>
              </a:buClr>
              <a:buSzPts val="2200"/>
              <a:buChar char="❖"/>
              <a:defRPr sz="2400"/>
            </a:lvl5pPr>
            <a:lvl6pPr indent="-349250" lvl="5" marL="2743200" rtl="0" algn="l">
              <a:spcBef>
                <a:spcPts val="400"/>
              </a:spcBef>
              <a:spcAft>
                <a:spcPts val="0"/>
              </a:spcAft>
              <a:buSzPts val="1900"/>
              <a:buChar char="❖"/>
              <a:defRPr sz="2100"/>
            </a:lvl6pPr>
            <a:lvl7pPr indent="-349250" lvl="6" marL="3200400" rtl="0" algn="l">
              <a:spcBef>
                <a:spcPts val="400"/>
              </a:spcBef>
              <a:spcAft>
                <a:spcPts val="0"/>
              </a:spcAft>
              <a:buClr>
                <a:srgbClr val="3F3F3F"/>
              </a:buClr>
              <a:buSzPts val="1900"/>
              <a:buChar char="❖"/>
              <a:defRPr sz="2100"/>
            </a:lvl7pPr>
            <a:lvl8pPr indent="-349250" lvl="7" marL="3657600" rtl="0" algn="l">
              <a:spcBef>
                <a:spcPts val="400"/>
              </a:spcBef>
              <a:spcAft>
                <a:spcPts val="0"/>
              </a:spcAft>
              <a:buSzPts val="1900"/>
              <a:buChar char="❖"/>
              <a:defRPr sz="2100"/>
            </a:lvl8pPr>
            <a:lvl9pPr indent="-349250" lvl="8" marL="4114800" rtl="0" algn="l">
              <a:spcBef>
                <a:spcPts val="400"/>
              </a:spcBef>
              <a:spcAft>
                <a:spcPts val="0"/>
              </a:spcAft>
              <a:buClr>
                <a:srgbClr val="3F3F3F"/>
              </a:buClr>
              <a:buSzPts val="1900"/>
              <a:buChar char="❖"/>
              <a:defRPr sz="2100"/>
            </a:lvl9pPr>
          </a:lstStyle>
          <a:p/>
        </p:txBody>
      </p:sp>
      <p:sp>
        <p:nvSpPr>
          <p:cNvPr id="865" name="Google Shape;865;g2661e6539b9_0_1310"/>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66" name="Google Shape;866;g2661e6539b9_0_1310"/>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67" name="Google Shape;867;g2661e6539b9_0_1310"/>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Top and Bottom">
  <p:cSld name="2 Content, Top and Bottom">
    <p:spTree>
      <p:nvGrpSpPr>
        <p:cNvPr id="868" name="Shape 868"/>
        <p:cNvGrpSpPr/>
        <p:nvPr/>
      </p:nvGrpSpPr>
      <p:grpSpPr>
        <a:xfrm>
          <a:off x="0" y="0"/>
          <a:ext cx="0" cy="0"/>
          <a:chOff x="0" y="0"/>
          <a:chExt cx="0" cy="0"/>
        </a:xfrm>
      </p:grpSpPr>
      <p:sp>
        <p:nvSpPr>
          <p:cNvPr id="869" name="Google Shape;869;g2661e6539b9_0_1319"/>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Clr>
                <a:srgbClr val="262626"/>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70" name="Google Shape;870;g2661e6539b9_0_1319"/>
          <p:cNvSpPr txBox="1"/>
          <p:nvPr>
            <p:ph idx="1" type="body"/>
          </p:nvPr>
        </p:nvSpPr>
        <p:spPr>
          <a:xfrm>
            <a:off x="965200" y="1586753"/>
            <a:ext cx="10276500" cy="2231100"/>
          </a:xfrm>
          <a:prstGeom prst="rect">
            <a:avLst/>
          </a:prstGeom>
          <a:noFill/>
          <a:ln>
            <a:noFill/>
          </a:ln>
        </p:spPr>
        <p:txBody>
          <a:bodyPr anchorCtr="0" anchor="t" bIns="60925" lIns="121900" spcFirstLastPara="1" rIns="121900" wrap="square" tIns="60925">
            <a:normAutofit/>
          </a:bodyPr>
          <a:lstStyle>
            <a:lvl1pPr indent="-412750" lvl="0" marL="457200" rtl="0" algn="l">
              <a:spcBef>
                <a:spcPts val="3200"/>
              </a:spcBef>
              <a:spcAft>
                <a:spcPts val="0"/>
              </a:spcAft>
              <a:buClr>
                <a:srgbClr val="3F3F3F"/>
              </a:buClr>
              <a:buSzPts val="2900"/>
              <a:buChar char="❖"/>
              <a:defRPr sz="3200"/>
            </a:lvl1pPr>
            <a:lvl2pPr indent="-393700" lvl="1" marL="914400" rtl="0" algn="l">
              <a:spcBef>
                <a:spcPts val="1600"/>
              </a:spcBef>
              <a:spcAft>
                <a:spcPts val="0"/>
              </a:spcAft>
              <a:buSzPts val="2600"/>
              <a:buChar char="❖"/>
              <a:defRPr sz="2900"/>
            </a:lvl2pPr>
            <a:lvl3pPr indent="-381000" lvl="2" marL="1371600" rtl="0" algn="l">
              <a:spcBef>
                <a:spcPts val="1600"/>
              </a:spcBef>
              <a:spcAft>
                <a:spcPts val="0"/>
              </a:spcAft>
              <a:buClr>
                <a:srgbClr val="3F3F3F"/>
              </a:buClr>
              <a:buSzPts val="2400"/>
              <a:buChar char="❖"/>
              <a:defRPr sz="2700"/>
            </a:lvl3pPr>
            <a:lvl4pPr indent="-368300" lvl="3" marL="1828800" rtl="0" algn="l">
              <a:spcBef>
                <a:spcPts val="1600"/>
              </a:spcBef>
              <a:spcAft>
                <a:spcPts val="0"/>
              </a:spcAft>
              <a:buSzPts val="2200"/>
              <a:buChar char="❖"/>
              <a:defRPr sz="2400"/>
            </a:lvl4pPr>
            <a:lvl5pPr indent="-368300" lvl="4" marL="2286000" rtl="0" algn="l">
              <a:spcBef>
                <a:spcPts val="1600"/>
              </a:spcBef>
              <a:spcAft>
                <a:spcPts val="0"/>
              </a:spcAft>
              <a:buClr>
                <a:srgbClr val="3F3F3F"/>
              </a:buClr>
              <a:buSzPts val="2200"/>
              <a:buChar char="❖"/>
              <a:defRPr sz="2400"/>
            </a:lvl5pPr>
            <a:lvl6pPr indent="-368300" lvl="5" marL="2743200" rtl="0" algn="l">
              <a:spcBef>
                <a:spcPts val="500"/>
              </a:spcBef>
              <a:spcAft>
                <a:spcPts val="0"/>
              </a:spcAft>
              <a:buSzPts val="2200"/>
              <a:buChar char="❖"/>
              <a:defRPr sz="2400"/>
            </a:lvl6pPr>
            <a:lvl7pPr indent="-368300" lvl="6" marL="3200400" rtl="0" algn="l">
              <a:spcBef>
                <a:spcPts val="500"/>
              </a:spcBef>
              <a:spcAft>
                <a:spcPts val="0"/>
              </a:spcAft>
              <a:buClr>
                <a:srgbClr val="3F3F3F"/>
              </a:buClr>
              <a:buSzPts val="2200"/>
              <a:buChar char="❖"/>
              <a:defRPr sz="2400"/>
            </a:lvl7pPr>
            <a:lvl8pPr indent="-368300" lvl="7" marL="3657600" rtl="0" algn="l">
              <a:spcBef>
                <a:spcPts val="500"/>
              </a:spcBef>
              <a:spcAft>
                <a:spcPts val="0"/>
              </a:spcAft>
              <a:buSzPts val="2200"/>
              <a:buChar char="❖"/>
              <a:defRPr sz="2400"/>
            </a:lvl8pPr>
            <a:lvl9pPr indent="-368300" lvl="8" marL="4114800" rtl="0" algn="l">
              <a:spcBef>
                <a:spcPts val="500"/>
              </a:spcBef>
              <a:spcAft>
                <a:spcPts val="0"/>
              </a:spcAft>
              <a:buClr>
                <a:srgbClr val="3F3F3F"/>
              </a:buClr>
              <a:buSzPts val="2200"/>
              <a:buChar char="❖"/>
              <a:defRPr sz="2400"/>
            </a:lvl9pPr>
          </a:lstStyle>
          <a:p/>
        </p:txBody>
      </p:sp>
      <p:sp>
        <p:nvSpPr>
          <p:cNvPr id="871" name="Google Shape;871;g2661e6539b9_0_1319"/>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72" name="Google Shape;872;g2661e6539b9_0_1319"/>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73" name="Google Shape;873;g2661e6539b9_0_1319"/>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74" name="Google Shape;874;g2661e6539b9_0_1319"/>
          <p:cNvSpPr txBox="1"/>
          <p:nvPr>
            <p:ph idx="2" type="body"/>
          </p:nvPr>
        </p:nvSpPr>
        <p:spPr>
          <a:xfrm>
            <a:off x="965200" y="3914171"/>
            <a:ext cx="10276500" cy="2231100"/>
          </a:xfrm>
          <a:prstGeom prst="rect">
            <a:avLst/>
          </a:prstGeom>
          <a:noFill/>
          <a:ln>
            <a:noFill/>
          </a:ln>
        </p:spPr>
        <p:txBody>
          <a:bodyPr anchorCtr="0" anchor="t" bIns="60925" lIns="121900" spcFirstLastPara="1" rIns="121900" wrap="square" tIns="60925">
            <a:normAutofit/>
          </a:bodyPr>
          <a:lstStyle>
            <a:lvl1pPr indent="-412750" lvl="0" marL="457200" rtl="0" algn="l">
              <a:spcBef>
                <a:spcPts val="3200"/>
              </a:spcBef>
              <a:spcAft>
                <a:spcPts val="0"/>
              </a:spcAft>
              <a:buClr>
                <a:srgbClr val="3F3F3F"/>
              </a:buClr>
              <a:buSzPts val="2900"/>
              <a:buChar char="❖"/>
              <a:defRPr sz="3200"/>
            </a:lvl1pPr>
            <a:lvl2pPr indent="-393700" lvl="1" marL="914400" rtl="0" algn="l">
              <a:spcBef>
                <a:spcPts val="1600"/>
              </a:spcBef>
              <a:spcAft>
                <a:spcPts val="0"/>
              </a:spcAft>
              <a:buSzPts val="2600"/>
              <a:buChar char="❖"/>
              <a:defRPr sz="2900"/>
            </a:lvl2pPr>
            <a:lvl3pPr indent="-381000" lvl="2" marL="1371600" rtl="0" algn="l">
              <a:spcBef>
                <a:spcPts val="1600"/>
              </a:spcBef>
              <a:spcAft>
                <a:spcPts val="0"/>
              </a:spcAft>
              <a:buClr>
                <a:srgbClr val="3F3F3F"/>
              </a:buClr>
              <a:buSzPts val="2400"/>
              <a:buChar char="❖"/>
              <a:defRPr sz="2700"/>
            </a:lvl3pPr>
            <a:lvl4pPr indent="-368300" lvl="3" marL="1828800" rtl="0" algn="l">
              <a:spcBef>
                <a:spcPts val="1600"/>
              </a:spcBef>
              <a:spcAft>
                <a:spcPts val="0"/>
              </a:spcAft>
              <a:buSzPts val="2200"/>
              <a:buChar char="❖"/>
              <a:defRPr sz="2400"/>
            </a:lvl4pPr>
            <a:lvl5pPr indent="-368300" lvl="4" marL="2286000" rtl="0" algn="l">
              <a:spcBef>
                <a:spcPts val="1600"/>
              </a:spcBef>
              <a:spcAft>
                <a:spcPts val="0"/>
              </a:spcAft>
              <a:buClr>
                <a:srgbClr val="3F3F3F"/>
              </a:buClr>
              <a:buSzPts val="2200"/>
              <a:buChar char="❖"/>
              <a:defRPr sz="2400"/>
            </a:lvl5pPr>
            <a:lvl6pPr indent="-368300" lvl="5" marL="2743200" rtl="0" algn="l">
              <a:spcBef>
                <a:spcPts val="500"/>
              </a:spcBef>
              <a:spcAft>
                <a:spcPts val="0"/>
              </a:spcAft>
              <a:buSzPts val="2200"/>
              <a:buChar char="❖"/>
              <a:defRPr sz="2400"/>
            </a:lvl6pPr>
            <a:lvl7pPr indent="-368300" lvl="6" marL="3200400" rtl="0" algn="l">
              <a:spcBef>
                <a:spcPts val="500"/>
              </a:spcBef>
              <a:spcAft>
                <a:spcPts val="0"/>
              </a:spcAft>
              <a:buClr>
                <a:srgbClr val="3F3F3F"/>
              </a:buClr>
              <a:buSzPts val="2200"/>
              <a:buChar char="❖"/>
              <a:defRPr sz="2400"/>
            </a:lvl7pPr>
            <a:lvl8pPr indent="-368300" lvl="7" marL="3657600" rtl="0" algn="l">
              <a:spcBef>
                <a:spcPts val="500"/>
              </a:spcBef>
              <a:spcAft>
                <a:spcPts val="0"/>
              </a:spcAft>
              <a:buSzPts val="2200"/>
              <a:buChar char="❖"/>
              <a:defRPr sz="2400"/>
            </a:lvl8pPr>
            <a:lvl9pPr indent="-368300" lvl="8" marL="4114800" rtl="0" algn="l">
              <a:spcBef>
                <a:spcPts val="500"/>
              </a:spcBef>
              <a:spcAft>
                <a:spcPts val="0"/>
              </a:spcAft>
              <a:buClr>
                <a:srgbClr val="3F3F3F"/>
              </a:buClr>
              <a:buSzPts val="2200"/>
              <a:buChar char="❖"/>
              <a:defRPr sz="2400"/>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p:cSld name="3 Content">
    <p:spTree>
      <p:nvGrpSpPr>
        <p:cNvPr id="875" name="Shape 875"/>
        <p:cNvGrpSpPr/>
        <p:nvPr/>
      </p:nvGrpSpPr>
      <p:grpSpPr>
        <a:xfrm>
          <a:off x="0" y="0"/>
          <a:ext cx="0" cy="0"/>
          <a:chOff x="0" y="0"/>
          <a:chExt cx="0" cy="0"/>
        </a:xfrm>
      </p:grpSpPr>
      <p:sp>
        <p:nvSpPr>
          <p:cNvPr id="876" name="Google Shape;876;g2661e6539b9_0_1326"/>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Clr>
                <a:srgbClr val="262626"/>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77" name="Google Shape;877;g2661e6539b9_0_1326"/>
          <p:cNvSpPr txBox="1"/>
          <p:nvPr>
            <p:ph idx="1" type="body"/>
          </p:nvPr>
        </p:nvSpPr>
        <p:spPr>
          <a:xfrm>
            <a:off x="965200" y="1586753"/>
            <a:ext cx="5035200" cy="4584000"/>
          </a:xfrm>
          <a:prstGeom prst="rect">
            <a:avLst/>
          </a:prstGeom>
          <a:noFill/>
          <a:ln>
            <a:noFill/>
          </a:ln>
        </p:spPr>
        <p:txBody>
          <a:bodyPr anchorCtr="0" anchor="t" bIns="60925" lIns="121900" spcFirstLastPara="1" rIns="121900" wrap="square" tIns="60925">
            <a:normAutofit/>
          </a:bodyPr>
          <a:lstStyle>
            <a:lvl1pPr indent="-412750" lvl="0" marL="457200" rtl="0" algn="l">
              <a:spcBef>
                <a:spcPts val="3200"/>
              </a:spcBef>
              <a:spcAft>
                <a:spcPts val="0"/>
              </a:spcAft>
              <a:buClr>
                <a:srgbClr val="3F3F3F"/>
              </a:buClr>
              <a:buSzPts val="2900"/>
              <a:buChar char="❖"/>
              <a:defRPr sz="3200"/>
            </a:lvl1pPr>
            <a:lvl2pPr indent="-393700" lvl="1" marL="914400" rtl="0" algn="l">
              <a:spcBef>
                <a:spcPts val="1600"/>
              </a:spcBef>
              <a:spcAft>
                <a:spcPts val="0"/>
              </a:spcAft>
              <a:buSzPts val="2600"/>
              <a:buChar char="❖"/>
              <a:defRPr sz="2900"/>
            </a:lvl2pPr>
            <a:lvl3pPr indent="-381000" lvl="2" marL="1371600" rtl="0" algn="l">
              <a:spcBef>
                <a:spcPts val="1600"/>
              </a:spcBef>
              <a:spcAft>
                <a:spcPts val="0"/>
              </a:spcAft>
              <a:buClr>
                <a:srgbClr val="3F3F3F"/>
              </a:buClr>
              <a:buSzPts val="2400"/>
              <a:buChar char="❖"/>
              <a:defRPr sz="2700"/>
            </a:lvl3pPr>
            <a:lvl4pPr indent="-368300" lvl="3" marL="1828800" rtl="0" algn="l">
              <a:spcBef>
                <a:spcPts val="1600"/>
              </a:spcBef>
              <a:spcAft>
                <a:spcPts val="0"/>
              </a:spcAft>
              <a:buSzPts val="2200"/>
              <a:buChar char="❖"/>
              <a:defRPr sz="2400"/>
            </a:lvl4pPr>
            <a:lvl5pPr indent="-368300" lvl="4" marL="2286000" rtl="0" algn="l">
              <a:spcBef>
                <a:spcPts val="1600"/>
              </a:spcBef>
              <a:spcAft>
                <a:spcPts val="0"/>
              </a:spcAft>
              <a:buClr>
                <a:srgbClr val="3F3F3F"/>
              </a:buClr>
              <a:buSzPts val="2200"/>
              <a:buChar char="❖"/>
              <a:defRPr sz="2400"/>
            </a:lvl5pPr>
            <a:lvl6pPr indent="-368300" lvl="5" marL="2743200" rtl="0" algn="l">
              <a:spcBef>
                <a:spcPts val="500"/>
              </a:spcBef>
              <a:spcAft>
                <a:spcPts val="0"/>
              </a:spcAft>
              <a:buSzPts val="2200"/>
              <a:buChar char="❖"/>
              <a:defRPr sz="2400"/>
            </a:lvl6pPr>
            <a:lvl7pPr indent="-368300" lvl="6" marL="3200400" rtl="0" algn="l">
              <a:spcBef>
                <a:spcPts val="500"/>
              </a:spcBef>
              <a:spcAft>
                <a:spcPts val="0"/>
              </a:spcAft>
              <a:buClr>
                <a:srgbClr val="3F3F3F"/>
              </a:buClr>
              <a:buSzPts val="2200"/>
              <a:buChar char="❖"/>
              <a:defRPr sz="2400"/>
            </a:lvl7pPr>
            <a:lvl8pPr indent="-368300" lvl="7" marL="3657600" rtl="0" algn="l">
              <a:spcBef>
                <a:spcPts val="500"/>
              </a:spcBef>
              <a:spcAft>
                <a:spcPts val="0"/>
              </a:spcAft>
              <a:buSzPts val="2200"/>
              <a:buChar char="❖"/>
              <a:defRPr sz="2400"/>
            </a:lvl8pPr>
            <a:lvl9pPr indent="-368300" lvl="8" marL="4114800" rtl="0" algn="l">
              <a:spcBef>
                <a:spcPts val="500"/>
              </a:spcBef>
              <a:spcAft>
                <a:spcPts val="0"/>
              </a:spcAft>
              <a:buClr>
                <a:srgbClr val="3F3F3F"/>
              </a:buClr>
              <a:buSzPts val="2200"/>
              <a:buChar char="❖"/>
              <a:defRPr sz="2400"/>
            </a:lvl9pPr>
          </a:lstStyle>
          <a:p/>
        </p:txBody>
      </p:sp>
      <p:sp>
        <p:nvSpPr>
          <p:cNvPr id="878" name="Google Shape;878;g2661e6539b9_0_1326"/>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79" name="Google Shape;879;g2661e6539b9_0_1326"/>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80" name="Google Shape;880;g2661e6539b9_0_1326"/>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81" name="Google Shape;881;g2661e6539b9_0_1326"/>
          <p:cNvSpPr txBox="1"/>
          <p:nvPr>
            <p:ph idx="2" type="body"/>
          </p:nvPr>
        </p:nvSpPr>
        <p:spPr>
          <a:xfrm>
            <a:off x="6197600" y="1586753"/>
            <a:ext cx="5035200" cy="2232300"/>
          </a:xfrm>
          <a:prstGeom prst="rect">
            <a:avLst/>
          </a:prstGeom>
          <a:noFill/>
          <a:ln>
            <a:noFill/>
          </a:ln>
        </p:spPr>
        <p:txBody>
          <a:bodyPr anchorCtr="0" anchor="t" bIns="60925" lIns="121900" spcFirstLastPara="1" rIns="121900" wrap="square" tIns="60925">
            <a:normAutofit/>
          </a:bodyPr>
          <a:lstStyle>
            <a:lvl1pPr indent="-412750" lvl="0" marL="457200" rtl="0" algn="l">
              <a:spcBef>
                <a:spcPts val="3200"/>
              </a:spcBef>
              <a:spcAft>
                <a:spcPts val="0"/>
              </a:spcAft>
              <a:buClr>
                <a:srgbClr val="3F3F3F"/>
              </a:buClr>
              <a:buSzPts val="2900"/>
              <a:buChar char="❖"/>
              <a:defRPr sz="3200"/>
            </a:lvl1pPr>
            <a:lvl2pPr indent="-393700" lvl="1" marL="914400" rtl="0" algn="l">
              <a:spcBef>
                <a:spcPts val="1600"/>
              </a:spcBef>
              <a:spcAft>
                <a:spcPts val="0"/>
              </a:spcAft>
              <a:buSzPts val="2600"/>
              <a:buChar char="❖"/>
              <a:defRPr sz="2900"/>
            </a:lvl2pPr>
            <a:lvl3pPr indent="-381000" lvl="2" marL="1371600" rtl="0" algn="l">
              <a:spcBef>
                <a:spcPts val="1600"/>
              </a:spcBef>
              <a:spcAft>
                <a:spcPts val="0"/>
              </a:spcAft>
              <a:buClr>
                <a:srgbClr val="3F3F3F"/>
              </a:buClr>
              <a:buSzPts val="2400"/>
              <a:buChar char="❖"/>
              <a:defRPr sz="2700"/>
            </a:lvl3pPr>
            <a:lvl4pPr indent="-368300" lvl="3" marL="1828800" rtl="0" algn="l">
              <a:spcBef>
                <a:spcPts val="1600"/>
              </a:spcBef>
              <a:spcAft>
                <a:spcPts val="0"/>
              </a:spcAft>
              <a:buSzPts val="2200"/>
              <a:buChar char="❖"/>
              <a:defRPr sz="2400"/>
            </a:lvl4pPr>
            <a:lvl5pPr indent="-368300" lvl="4" marL="2286000" rtl="0" algn="l">
              <a:spcBef>
                <a:spcPts val="1600"/>
              </a:spcBef>
              <a:spcAft>
                <a:spcPts val="0"/>
              </a:spcAft>
              <a:buClr>
                <a:srgbClr val="3F3F3F"/>
              </a:buClr>
              <a:buSzPts val="2200"/>
              <a:buChar char="❖"/>
              <a:defRPr sz="2400"/>
            </a:lvl5pPr>
            <a:lvl6pPr indent="-368300" lvl="5" marL="2743200" rtl="0" algn="l">
              <a:spcBef>
                <a:spcPts val="500"/>
              </a:spcBef>
              <a:spcAft>
                <a:spcPts val="0"/>
              </a:spcAft>
              <a:buSzPts val="2200"/>
              <a:buChar char="❖"/>
              <a:defRPr sz="2400"/>
            </a:lvl6pPr>
            <a:lvl7pPr indent="-368300" lvl="6" marL="3200400" rtl="0" algn="l">
              <a:spcBef>
                <a:spcPts val="500"/>
              </a:spcBef>
              <a:spcAft>
                <a:spcPts val="0"/>
              </a:spcAft>
              <a:buClr>
                <a:srgbClr val="3F3F3F"/>
              </a:buClr>
              <a:buSzPts val="2200"/>
              <a:buChar char="❖"/>
              <a:defRPr sz="2400"/>
            </a:lvl7pPr>
            <a:lvl8pPr indent="-368300" lvl="7" marL="3657600" rtl="0" algn="l">
              <a:spcBef>
                <a:spcPts val="500"/>
              </a:spcBef>
              <a:spcAft>
                <a:spcPts val="0"/>
              </a:spcAft>
              <a:buSzPts val="2200"/>
              <a:buChar char="❖"/>
              <a:defRPr sz="2400"/>
            </a:lvl8pPr>
            <a:lvl9pPr indent="-368300" lvl="8" marL="4114800" rtl="0" algn="l">
              <a:spcBef>
                <a:spcPts val="500"/>
              </a:spcBef>
              <a:spcAft>
                <a:spcPts val="0"/>
              </a:spcAft>
              <a:buClr>
                <a:srgbClr val="3F3F3F"/>
              </a:buClr>
              <a:buSzPts val="2200"/>
              <a:buChar char="❖"/>
              <a:defRPr sz="2400"/>
            </a:lvl9pPr>
          </a:lstStyle>
          <a:p/>
        </p:txBody>
      </p:sp>
      <p:sp>
        <p:nvSpPr>
          <p:cNvPr id="882" name="Google Shape;882;g2661e6539b9_0_1326"/>
          <p:cNvSpPr txBox="1"/>
          <p:nvPr>
            <p:ph idx="3" type="body"/>
          </p:nvPr>
        </p:nvSpPr>
        <p:spPr>
          <a:xfrm>
            <a:off x="6197600" y="3913093"/>
            <a:ext cx="5035200" cy="2232300"/>
          </a:xfrm>
          <a:prstGeom prst="rect">
            <a:avLst/>
          </a:prstGeom>
          <a:noFill/>
          <a:ln>
            <a:noFill/>
          </a:ln>
        </p:spPr>
        <p:txBody>
          <a:bodyPr anchorCtr="0" anchor="t" bIns="60925" lIns="121900" spcFirstLastPara="1" rIns="121900" wrap="square" tIns="60925">
            <a:normAutofit/>
          </a:bodyPr>
          <a:lstStyle>
            <a:lvl1pPr indent="-412750" lvl="0" marL="457200" rtl="0" algn="l">
              <a:spcBef>
                <a:spcPts val="3200"/>
              </a:spcBef>
              <a:spcAft>
                <a:spcPts val="0"/>
              </a:spcAft>
              <a:buClr>
                <a:srgbClr val="3F3F3F"/>
              </a:buClr>
              <a:buSzPts val="2900"/>
              <a:buChar char="❖"/>
              <a:defRPr sz="3200"/>
            </a:lvl1pPr>
            <a:lvl2pPr indent="-393700" lvl="1" marL="914400" rtl="0" algn="l">
              <a:spcBef>
                <a:spcPts val="1600"/>
              </a:spcBef>
              <a:spcAft>
                <a:spcPts val="0"/>
              </a:spcAft>
              <a:buSzPts val="2600"/>
              <a:buChar char="❖"/>
              <a:defRPr sz="2900"/>
            </a:lvl2pPr>
            <a:lvl3pPr indent="-381000" lvl="2" marL="1371600" rtl="0" algn="l">
              <a:spcBef>
                <a:spcPts val="1600"/>
              </a:spcBef>
              <a:spcAft>
                <a:spcPts val="0"/>
              </a:spcAft>
              <a:buClr>
                <a:srgbClr val="3F3F3F"/>
              </a:buClr>
              <a:buSzPts val="2400"/>
              <a:buChar char="❖"/>
              <a:defRPr sz="2700"/>
            </a:lvl3pPr>
            <a:lvl4pPr indent="-368300" lvl="3" marL="1828800" rtl="0" algn="l">
              <a:spcBef>
                <a:spcPts val="1600"/>
              </a:spcBef>
              <a:spcAft>
                <a:spcPts val="0"/>
              </a:spcAft>
              <a:buSzPts val="2200"/>
              <a:buChar char="❖"/>
              <a:defRPr sz="2400"/>
            </a:lvl4pPr>
            <a:lvl5pPr indent="-368300" lvl="4" marL="2286000" rtl="0" algn="l">
              <a:spcBef>
                <a:spcPts val="1600"/>
              </a:spcBef>
              <a:spcAft>
                <a:spcPts val="0"/>
              </a:spcAft>
              <a:buClr>
                <a:srgbClr val="3F3F3F"/>
              </a:buClr>
              <a:buSzPts val="2200"/>
              <a:buChar char="❖"/>
              <a:defRPr sz="2400"/>
            </a:lvl5pPr>
            <a:lvl6pPr indent="-368300" lvl="5" marL="2743200" rtl="0" algn="l">
              <a:spcBef>
                <a:spcPts val="500"/>
              </a:spcBef>
              <a:spcAft>
                <a:spcPts val="0"/>
              </a:spcAft>
              <a:buSzPts val="2200"/>
              <a:buChar char="❖"/>
              <a:defRPr sz="2400"/>
            </a:lvl6pPr>
            <a:lvl7pPr indent="-368300" lvl="6" marL="3200400" rtl="0" algn="l">
              <a:spcBef>
                <a:spcPts val="500"/>
              </a:spcBef>
              <a:spcAft>
                <a:spcPts val="0"/>
              </a:spcAft>
              <a:buClr>
                <a:srgbClr val="3F3F3F"/>
              </a:buClr>
              <a:buSzPts val="2200"/>
              <a:buChar char="❖"/>
              <a:defRPr sz="2400"/>
            </a:lvl7pPr>
            <a:lvl8pPr indent="-368300" lvl="7" marL="3657600" rtl="0" algn="l">
              <a:spcBef>
                <a:spcPts val="500"/>
              </a:spcBef>
              <a:spcAft>
                <a:spcPts val="0"/>
              </a:spcAft>
              <a:buSzPts val="2200"/>
              <a:buChar char="❖"/>
              <a:defRPr sz="2400"/>
            </a:lvl8pPr>
            <a:lvl9pPr indent="-368300" lvl="8" marL="4114800" rtl="0" algn="l">
              <a:spcBef>
                <a:spcPts val="500"/>
              </a:spcBef>
              <a:spcAft>
                <a:spcPts val="0"/>
              </a:spcAft>
              <a:buClr>
                <a:srgbClr val="3F3F3F"/>
              </a:buClr>
              <a:buSzPts val="2200"/>
              <a:buChar char="❖"/>
              <a:defRPr sz="24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p:cSld name="4 Content">
    <p:spTree>
      <p:nvGrpSpPr>
        <p:cNvPr id="883" name="Shape 883"/>
        <p:cNvGrpSpPr/>
        <p:nvPr/>
      </p:nvGrpSpPr>
      <p:grpSpPr>
        <a:xfrm>
          <a:off x="0" y="0"/>
          <a:ext cx="0" cy="0"/>
          <a:chOff x="0" y="0"/>
          <a:chExt cx="0" cy="0"/>
        </a:xfrm>
      </p:grpSpPr>
      <p:sp>
        <p:nvSpPr>
          <p:cNvPr id="884" name="Google Shape;884;g2661e6539b9_0_1334"/>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Clr>
                <a:srgbClr val="262626"/>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85" name="Google Shape;885;g2661e6539b9_0_1334"/>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86" name="Google Shape;886;g2661e6539b9_0_1334"/>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887" name="Google Shape;887;g2661e6539b9_0_1334"/>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88" name="Google Shape;888;g2661e6539b9_0_1334"/>
          <p:cNvSpPr txBox="1"/>
          <p:nvPr>
            <p:ph idx="1" type="body"/>
          </p:nvPr>
        </p:nvSpPr>
        <p:spPr>
          <a:xfrm>
            <a:off x="965200" y="1586753"/>
            <a:ext cx="5035200" cy="2232300"/>
          </a:xfrm>
          <a:prstGeom prst="rect">
            <a:avLst/>
          </a:prstGeom>
          <a:noFill/>
          <a:ln>
            <a:noFill/>
          </a:ln>
        </p:spPr>
        <p:txBody>
          <a:bodyPr anchorCtr="0" anchor="t" bIns="60925" lIns="121900" spcFirstLastPara="1" rIns="121900" wrap="square" tIns="60925">
            <a:normAutofit/>
          </a:bodyPr>
          <a:lstStyle>
            <a:lvl1pPr indent="-412750" lvl="0" marL="457200" rtl="0" algn="l">
              <a:spcBef>
                <a:spcPts val="3200"/>
              </a:spcBef>
              <a:spcAft>
                <a:spcPts val="0"/>
              </a:spcAft>
              <a:buClr>
                <a:srgbClr val="3F3F3F"/>
              </a:buClr>
              <a:buSzPts val="2900"/>
              <a:buChar char="❖"/>
              <a:defRPr sz="3200"/>
            </a:lvl1pPr>
            <a:lvl2pPr indent="-393700" lvl="1" marL="914400" rtl="0" algn="l">
              <a:spcBef>
                <a:spcPts val="1600"/>
              </a:spcBef>
              <a:spcAft>
                <a:spcPts val="0"/>
              </a:spcAft>
              <a:buSzPts val="2600"/>
              <a:buChar char="❖"/>
              <a:defRPr sz="2900"/>
            </a:lvl2pPr>
            <a:lvl3pPr indent="-381000" lvl="2" marL="1371600" rtl="0" algn="l">
              <a:spcBef>
                <a:spcPts val="1600"/>
              </a:spcBef>
              <a:spcAft>
                <a:spcPts val="0"/>
              </a:spcAft>
              <a:buClr>
                <a:srgbClr val="3F3F3F"/>
              </a:buClr>
              <a:buSzPts val="2400"/>
              <a:buChar char="❖"/>
              <a:defRPr sz="2700"/>
            </a:lvl3pPr>
            <a:lvl4pPr indent="-368300" lvl="3" marL="1828800" rtl="0" algn="l">
              <a:spcBef>
                <a:spcPts val="1600"/>
              </a:spcBef>
              <a:spcAft>
                <a:spcPts val="0"/>
              </a:spcAft>
              <a:buSzPts val="2200"/>
              <a:buChar char="❖"/>
              <a:defRPr sz="2400"/>
            </a:lvl4pPr>
            <a:lvl5pPr indent="-368300" lvl="4" marL="2286000" rtl="0" algn="l">
              <a:spcBef>
                <a:spcPts val="1600"/>
              </a:spcBef>
              <a:spcAft>
                <a:spcPts val="0"/>
              </a:spcAft>
              <a:buClr>
                <a:srgbClr val="3F3F3F"/>
              </a:buClr>
              <a:buSzPts val="2200"/>
              <a:buChar char="❖"/>
              <a:defRPr sz="2400"/>
            </a:lvl5pPr>
            <a:lvl6pPr indent="-368300" lvl="5" marL="2743200" rtl="0" algn="l">
              <a:spcBef>
                <a:spcPts val="500"/>
              </a:spcBef>
              <a:spcAft>
                <a:spcPts val="0"/>
              </a:spcAft>
              <a:buSzPts val="2200"/>
              <a:buChar char="❖"/>
              <a:defRPr sz="2400"/>
            </a:lvl6pPr>
            <a:lvl7pPr indent="-368300" lvl="6" marL="3200400" rtl="0" algn="l">
              <a:spcBef>
                <a:spcPts val="500"/>
              </a:spcBef>
              <a:spcAft>
                <a:spcPts val="0"/>
              </a:spcAft>
              <a:buClr>
                <a:srgbClr val="3F3F3F"/>
              </a:buClr>
              <a:buSzPts val="2200"/>
              <a:buChar char="❖"/>
              <a:defRPr sz="2400"/>
            </a:lvl7pPr>
            <a:lvl8pPr indent="-368300" lvl="7" marL="3657600" rtl="0" algn="l">
              <a:spcBef>
                <a:spcPts val="500"/>
              </a:spcBef>
              <a:spcAft>
                <a:spcPts val="0"/>
              </a:spcAft>
              <a:buSzPts val="2200"/>
              <a:buChar char="❖"/>
              <a:defRPr sz="2400"/>
            </a:lvl8pPr>
            <a:lvl9pPr indent="-368300" lvl="8" marL="4114800" rtl="0" algn="l">
              <a:spcBef>
                <a:spcPts val="500"/>
              </a:spcBef>
              <a:spcAft>
                <a:spcPts val="0"/>
              </a:spcAft>
              <a:buClr>
                <a:srgbClr val="3F3F3F"/>
              </a:buClr>
              <a:buSzPts val="2200"/>
              <a:buChar char="❖"/>
              <a:defRPr sz="2400"/>
            </a:lvl9pPr>
          </a:lstStyle>
          <a:p/>
        </p:txBody>
      </p:sp>
      <p:sp>
        <p:nvSpPr>
          <p:cNvPr id="889" name="Google Shape;889;g2661e6539b9_0_1334"/>
          <p:cNvSpPr txBox="1"/>
          <p:nvPr>
            <p:ph idx="2" type="body"/>
          </p:nvPr>
        </p:nvSpPr>
        <p:spPr>
          <a:xfrm>
            <a:off x="6197600" y="1586753"/>
            <a:ext cx="5035200" cy="2232300"/>
          </a:xfrm>
          <a:prstGeom prst="rect">
            <a:avLst/>
          </a:prstGeom>
          <a:noFill/>
          <a:ln>
            <a:noFill/>
          </a:ln>
        </p:spPr>
        <p:txBody>
          <a:bodyPr anchorCtr="0" anchor="t" bIns="60925" lIns="121900" spcFirstLastPara="1" rIns="121900" wrap="square" tIns="60925">
            <a:normAutofit/>
          </a:bodyPr>
          <a:lstStyle>
            <a:lvl1pPr indent="-412750" lvl="0" marL="457200" rtl="0" algn="l">
              <a:spcBef>
                <a:spcPts val="3200"/>
              </a:spcBef>
              <a:spcAft>
                <a:spcPts val="0"/>
              </a:spcAft>
              <a:buClr>
                <a:srgbClr val="3F3F3F"/>
              </a:buClr>
              <a:buSzPts val="2900"/>
              <a:buChar char="❖"/>
              <a:defRPr sz="3200"/>
            </a:lvl1pPr>
            <a:lvl2pPr indent="-393700" lvl="1" marL="914400" rtl="0" algn="l">
              <a:spcBef>
                <a:spcPts val="1600"/>
              </a:spcBef>
              <a:spcAft>
                <a:spcPts val="0"/>
              </a:spcAft>
              <a:buSzPts val="2600"/>
              <a:buChar char="❖"/>
              <a:defRPr sz="2900"/>
            </a:lvl2pPr>
            <a:lvl3pPr indent="-381000" lvl="2" marL="1371600" rtl="0" algn="l">
              <a:spcBef>
                <a:spcPts val="1600"/>
              </a:spcBef>
              <a:spcAft>
                <a:spcPts val="0"/>
              </a:spcAft>
              <a:buClr>
                <a:srgbClr val="3F3F3F"/>
              </a:buClr>
              <a:buSzPts val="2400"/>
              <a:buChar char="❖"/>
              <a:defRPr sz="2700"/>
            </a:lvl3pPr>
            <a:lvl4pPr indent="-368300" lvl="3" marL="1828800" rtl="0" algn="l">
              <a:spcBef>
                <a:spcPts val="1600"/>
              </a:spcBef>
              <a:spcAft>
                <a:spcPts val="0"/>
              </a:spcAft>
              <a:buSzPts val="2200"/>
              <a:buChar char="❖"/>
              <a:defRPr sz="2400"/>
            </a:lvl4pPr>
            <a:lvl5pPr indent="-368300" lvl="4" marL="2286000" rtl="0" algn="l">
              <a:spcBef>
                <a:spcPts val="1600"/>
              </a:spcBef>
              <a:spcAft>
                <a:spcPts val="0"/>
              </a:spcAft>
              <a:buClr>
                <a:srgbClr val="3F3F3F"/>
              </a:buClr>
              <a:buSzPts val="2200"/>
              <a:buChar char="❖"/>
              <a:defRPr sz="2400"/>
            </a:lvl5pPr>
            <a:lvl6pPr indent="-368300" lvl="5" marL="2743200" rtl="0" algn="l">
              <a:spcBef>
                <a:spcPts val="500"/>
              </a:spcBef>
              <a:spcAft>
                <a:spcPts val="0"/>
              </a:spcAft>
              <a:buSzPts val="2200"/>
              <a:buChar char="❖"/>
              <a:defRPr sz="2400"/>
            </a:lvl6pPr>
            <a:lvl7pPr indent="-368300" lvl="6" marL="3200400" rtl="0" algn="l">
              <a:spcBef>
                <a:spcPts val="500"/>
              </a:spcBef>
              <a:spcAft>
                <a:spcPts val="0"/>
              </a:spcAft>
              <a:buClr>
                <a:srgbClr val="3F3F3F"/>
              </a:buClr>
              <a:buSzPts val="2200"/>
              <a:buChar char="❖"/>
              <a:defRPr sz="2400"/>
            </a:lvl7pPr>
            <a:lvl8pPr indent="-368300" lvl="7" marL="3657600" rtl="0" algn="l">
              <a:spcBef>
                <a:spcPts val="500"/>
              </a:spcBef>
              <a:spcAft>
                <a:spcPts val="0"/>
              </a:spcAft>
              <a:buSzPts val="2200"/>
              <a:buChar char="❖"/>
              <a:defRPr sz="2400"/>
            </a:lvl8pPr>
            <a:lvl9pPr indent="-368300" lvl="8" marL="4114800" rtl="0" algn="l">
              <a:spcBef>
                <a:spcPts val="500"/>
              </a:spcBef>
              <a:spcAft>
                <a:spcPts val="0"/>
              </a:spcAft>
              <a:buClr>
                <a:srgbClr val="3F3F3F"/>
              </a:buClr>
              <a:buSzPts val="2200"/>
              <a:buChar char="❖"/>
              <a:defRPr sz="2400"/>
            </a:lvl9pPr>
          </a:lstStyle>
          <a:p/>
        </p:txBody>
      </p:sp>
      <p:sp>
        <p:nvSpPr>
          <p:cNvPr id="890" name="Google Shape;890;g2661e6539b9_0_1334"/>
          <p:cNvSpPr txBox="1"/>
          <p:nvPr>
            <p:ph idx="3" type="body"/>
          </p:nvPr>
        </p:nvSpPr>
        <p:spPr>
          <a:xfrm>
            <a:off x="965200" y="3913093"/>
            <a:ext cx="5035200" cy="2232300"/>
          </a:xfrm>
          <a:prstGeom prst="rect">
            <a:avLst/>
          </a:prstGeom>
          <a:noFill/>
          <a:ln>
            <a:noFill/>
          </a:ln>
        </p:spPr>
        <p:txBody>
          <a:bodyPr anchorCtr="0" anchor="t" bIns="60925" lIns="121900" spcFirstLastPara="1" rIns="121900" wrap="square" tIns="60925">
            <a:normAutofit/>
          </a:bodyPr>
          <a:lstStyle>
            <a:lvl1pPr indent="-412750" lvl="0" marL="457200" rtl="0" algn="l">
              <a:spcBef>
                <a:spcPts val="3200"/>
              </a:spcBef>
              <a:spcAft>
                <a:spcPts val="0"/>
              </a:spcAft>
              <a:buClr>
                <a:srgbClr val="3F3F3F"/>
              </a:buClr>
              <a:buSzPts val="2900"/>
              <a:buChar char="❖"/>
              <a:defRPr sz="3200"/>
            </a:lvl1pPr>
            <a:lvl2pPr indent="-393700" lvl="1" marL="914400" rtl="0" algn="l">
              <a:spcBef>
                <a:spcPts val="1600"/>
              </a:spcBef>
              <a:spcAft>
                <a:spcPts val="0"/>
              </a:spcAft>
              <a:buSzPts val="2600"/>
              <a:buChar char="❖"/>
              <a:defRPr sz="2900"/>
            </a:lvl2pPr>
            <a:lvl3pPr indent="-381000" lvl="2" marL="1371600" rtl="0" algn="l">
              <a:spcBef>
                <a:spcPts val="1600"/>
              </a:spcBef>
              <a:spcAft>
                <a:spcPts val="0"/>
              </a:spcAft>
              <a:buClr>
                <a:srgbClr val="3F3F3F"/>
              </a:buClr>
              <a:buSzPts val="2400"/>
              <a:buChar char="❖"/>
              <a:defRPr sz="2700"/>
            </a:lvl3pPr>
            <a:lvl4pPr indent="-368300" lvl="3" marL="1828800" rtl="0" algn="l">
              <a:spcBef>
                <a:spcPts val="1600"/>
              </a:spcBef>
              <a:spcAft>
                <a:spcPts val="0"/>
              </a:spcAft>
              <a:buSzPts val="2200"/>
              <a:buChar char="❖"/>
              <a:defRPr sz="2400"/>
            </a:lvl4pPr>
            <a:lvl5pPr indent="-368300" lvl="4" marL="2286000" rtl="0" algn="l">
              <a:spcBef>
                <a:spcPts val="1600"/>
              </a:spcBef>
              <a:spcAft>
                <a:spcPts val="0"/>
              </a:spcAft>
              <a:buClr>
                <a:srgbClr val="3F3F3F"/>
              </a:buClr>
              <a:buSzPts val="2200"/>
              <a:buChar char="❖"/>
              <a:defRPr sz="2400"/>
            </a:lvl5pPr>
            <a:lvl6pPr indent="-368300" lvl="5" marL="2743200" rtl="0" algn="l">
              <a:spcBef>
                <a:spcPts val="500"/>
              </a:spcBef>
              <a:spcAft>
                <a:spcPts val="0"/>
              </a:spcAft>
              <a:buSzPts val="2200"/>
              <a:buChar char="❖"/>
              <a:defRPr sz="2400"/>
            </a:lvl6pPr>
            <a:lvl7pPr indent="-368300" lvl="6" marL="3200400" rtl="0" algn="l">
              <a:spcBef>
                <a:spcPts val="500"/>
              </a:spcBef>
              <a:spcAft>
                <a:spcPts val="0"/>
              </a:spcAft>
              <a:buClr>
                <a:srgbClr val="3F3F3F"/>
              </a:buClr>
              <a:buSzPts val="2200"/>
              <a:buChar char="❖"/>
              <a:defRPr sz="2400"/>
            </a:lvl7pPr>
            <a:lvl8pPr indent="-368300" lvl="7" marL="3657600" rtl="0" algn="l">
              <a:spcBef>
                <a:spcPts val="500"/>
              </a:spcBef>
              <a:spcAft>
                <a:spcPts val="0"/>
              </a:spcAft>
              <a:buSzPts val="2200"/>
              <a:buChar char="❖"/>
              <a:defRPr sz="2400"/>
            </a:lvl8pPr>
            <a:lvl9pPr indent="-368300" lvl="8" marL="4114800" rtl="0" algn="l">
              <a:spcBef>
                <a:spcPts val="500"/>
              </a:spcBef>
              <a:spcAft>
                <a:spcPts val="0"/>
              </a:spcAft>
              <a:buClr>
                <a:srgbClr val="3F3F3F"/>
              </a:buClr>
              <a:buSzPts val="2200"/>
              <a:buChar char="❖"/>
              <a:defRPr sz="2400"/>
            </a:lvl9pPr>
          </a:lstStyle>
          <a:p/>
        </p:txBody>
      </p:sp>
      <p:sp>
        <p:nvSpPr>
          <p:cNvPr id="891" name="Google Shape;891;g2661e6539b9_0_1334"/>
          <p:cNvSpPr txBox="1"/>
          <p:nvPr>
            <p:ph idx="4" type="body"/>
          </p:nvPr>
        </p:nvSpPr>
        <p:spPr>
          <a:xfrm>
            <a:off x="6197600" y="3913093"/>
            <a:ext cx="5035200" cy="2232300"/>
          </a:xfrm>
          <a:prstGeom prst="rect">
            <a:avLst/>
          </a:prstGeom>
          <a:noFill/>
          <a:ln>
            <a:noFill/>
          </a:ln>
        </p:spPr>
        <p:txBody>
          <a:bodyPr anchorCtr="0" anchor="t" bIns="60925" lIns="121900" spcFirstLastPara="1" rIns="121900" wrap="square" tIns="60925">
            <a:normAutofit/>
          </a:bodyPr>
          <a:lstStyle>
            <a:lvl1pPr indent="-412750" lvl="0" marL="457200" rtl="0" algn="l">
              <a:spcBef>
                <a:spcPts val="3200"/>
              </a:spcBef>
              <a:spcAft>
                <a:spcPts val="0"/>
              </a:spcAft>
              <a:buClr>
                <a:srgbClr val="3F3F3F"/>
              </a:buClr>
              <a:buSzPts val="2900"/>
              <a:buChar char="❖"/>
              <a:defRPr sz="3200"/>
            </a:lvl1pPr>
            <a:lvl2pPr indent="-393700" lvl="1" marL="914400" rtl="0" algn="l">
              <a:spcBef>
                <a:spcPts val="1600"/>
              </a:spcBef>
              <a:spcAft>
                <a:spcPts val="0"/>
              </a:spcAft>
              <a:buSzPts val="2600"/>
              <a:buChar char="❖"/>
              <a:defRPr sz="2900"/>
            </a:lvl2pPr>
            <a:lvl3pPr indent="-381000" lvl="2" marL="1371600" rtl="0" algn="l">
              <a:spcBef>
                <a:spcPts val="1600"/>
              </a:spcBef>
              <a:spcAft>
                <a:spcPts val="0"/>
              </a:spcAft>
              <a:buClr>
                <a:srgbClr val="3F3F3F"/>
              </a:buClr>
              <a:buSzPts val="2400"/>
              <a:buChar char="❖"/>
              <a:defRPr sz="2700"/>
            </a:lvl3pPr>
            <a:lvl4pPr indent="-368300" lvl="3" marL="1828800" rtl="0" algn="l">
              <a:spcBef>
                <a:spcPts val="1600"/>
              </a:spcBef>
              <a:spcAft>
                <a:spcPts val="0"/>
              </a:spcAft>
              <a:buSzPts val="2200"/>
              <a:buChar char="❖"/>
              <a:defRPr sz="2400"/>
            </a:lvl4pPr>
            <a:lvl5pPr indent="-368300" lvl="4" marL="2286000" rtl="0" algn="l">
              <a:spcBef>
                <a:spcPts val="1600"/>
              </a:spcBef>
              <a:spcAft>
                <a:spcPts val="0"/>
              </a:spcAft>
              <a:buClr>
                <a:srgbClr val="3F3F3F"/>
              </a:buClr>
              <a:buSzPts val="2200"/>
              <a:buChar char="❖"/>
              <a:defRPr sz="2400"/>
            </a:lvl5pPr>
            <a:lvl6pPr indent="-368300" lvl="5" marL="2743200" rtl="0" algn="l">
              <a:spcBef>
                <a:spcPts val="500"/>
              </a:spcBef>
              <a:spcAft>
                <a:spcPts val="0"/>
              </a:spcAft>
              <a:buSzPts val="2200"/>
              <a:buChar char="❖"/>
              <a:defRPr sz="2400"/>
            </a:lvl6pPr>
            <a:lvl7pPr indent="-368300" lvl="6" marL="3200400" rtl="0" algn="l">
              <a:spcBef>
                <a:spcPts val="500"/>
              </a:spcBef>
              <a:spcAft>
                <a:spcPts val="0"/>
              </a:spcAft>
              <a:buClr>
                <a:srgbClr val="3F3F3F"/>
              </a:buClr>
              <a:buSzPts val="2200"/>
              <a:buChar char="❖"/>
              <a:defRPr sz="2400"/>
            </a:lvl7pPr>
            <a:lvl8pPr indent="-368300" lvl="7" marL="3657600" rtl="0" algn="l">
              <a:spcBef>
                <a:spcPts val="500"/>
              </a:spcBef>
              <a:spcAft>
                <a:spcPts val="0"/>
              </a:spcAft>
              <a:buSzPts val="2200"/>
              <a:buChar char="❖"/>
              <a:defRPr sz="2400"/>
            </a:lvl8pPr>
            <a:lvl9pPr indent="-368300" lvl="8" marL="4114800" rtl="0" algn="l">
              <a:spcBef>
                <a:spcPts val="500"/>
              </a:spcBef>
              <a:spcAft>
                <a:spcPts val="0"/>
              </a:spcAft>
              <a:buClr>
                <a:srgbClr val="3F3F3F"/>
              </a:buClr>
              <a:buSzPts val="2200"/>
              <a:buChar char="❖"/>
              <a:defRPr sz="2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2" Type="http://schemas.openxmlformats.org/officeDocument/2006/relationships/theme" Target="../theme/theme6.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 Type="http://schemas.openxmlformats.org/officeDocument/2006/relationships/image" Target="../media/image4.png"/><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7" Type="http://schemas.openxmlformats.org/officeDocument/2006/relationships/theme" Target="../theme/theme7.xml"/><Relationship Id="rId16" Type="http://schemas.openxmlformats.org/officeDocument/2006/relationships/slideLayout" Target="../slideLayouts/slideLayout43.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2" Type="http://schemas.openxmlformats.org/officeDocument/2006/relationships/theme" Target="../theme/theme1.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5.xml"/><Relationship Id="rId10" Type="http://schemas.openxmlformats.org/officeDocument/2006/relationships/slideLayout" Target="../slideLayouts/slideLayout64.xml"/><Relationship Id="rId12" Type="http://schemas.openxmlformats.org/officeDocument/2006/relationships/theme" Target="../theme/theme8.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85.xml"/><Relationship Id="rId11" Type="http://schemas.openxmlformats.org/officeDocument/2006/relationships/slideLayout" Target="../slideLayouts/slideLayout76.xml"/><Relationship Id="rId22" Type="http://schemas.openxmlformats.org/officeDocument/2006/relationships/theme" Target="../theme/theme4.xml"/><Relationship Id="rId10" Type="http://schemas.openxmlformats.org/officeDocument/2006/relationships/slideLayout" Target="../slideLayouts/slideLayout75.xml"/><Relationship Id="rId21" Type="http://schemas.openxmlformats.org/officeDocument/2006/relationships/slideLayout" Target="../slideLayouts/slideLayout86.xml"/><Relationship Id="rId13" Type="http://schemas.openxmlformats.org/officeDocument/2006/relationships/slideLayout" Target="../slideLayouts/slideLayout78.xml"/><Relationship Id="rId12" Type="http://schemas.openxmlformats.org/officeDocument/2006/relationships/slideLayout" Target="../slideLayouts/slideLayout77.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5" Type="http://schemas.openxmlformats.org/officeDocument/2006/relationships/slideLayout" Target="../slideLayouts/slideLayout80.xml"/><Relationship Id="rId14" Type="http://schemas.openxmlformats.org/officeDocument/2006/relationships/slideLayout" Target="../slideLayouts/slideLayout79.xml"/><Relationship Id="rId17" Type="http://schemas.openxmlformats.org/officeDocument/2006/relationships/slideLayout" Target="../slideLayouts/slideLayout82.xml"/><Relationship Id="rId16" Type="http://schemas.openxmlformats.org/officeDocument/2006/relationships/slideLayout" Target="../slideLayouts/slideLayout81.xml"/><Relationship Id="rId5" Type="http://schemas.openxmlformats.org/officeDocument/2006/relationships/slideLayout" Target="../slideLayouts/slideLayout70.xml"/><Relationship Id="rId19" Type="http://schemas.openxmlformats.org/officeDocument/2006/relationships/slideLayout" Target="../slideLayouts/slideLayout84.xml"/><Relationship Id="rId6" Type="http://schemas.openxmlformats.org/officeDocument/2006/relationships/slideLayout" Target="../slideLayouts/slideLayout71.xml"/><Relationship Id="rId18" Type="http://schemas.openxmlformats.org/officeDocument/2006/relationships/slideLayout" Target="../slideLayouts/slideLayout83.xml"/><Relationship Id="rId7" Type="http://schemas.openxmlformats.org/officeDocument/2006/relationships/slideLayout" Target="../slideLayouts/slideLayout72.xml"/><Relationship Id="rId8"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theme" Target="../theme/theme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8.xml"/><Relationship Id="rId10" Type="http://schemas.openxmlformats.org/officeDocument/2006/relationships/slideLayout" Target="../slideLayouts/slideLayout97.xml"/><Relationship Id="rId13" Type="http://schemas.openxmlformats.org/officeDocument/2006/relationships/slideLayout" Target="../slideLayouts/slideLayout100.xml"/><Relationship Id="rId12" Type="http://schemas.openxmlformats.org/officeDocument/2006/relationships/slideLayout" Target="../slideLayouts/slideLayout99.xml"/><Relationship Id="rId1" Type="http://schemas.openxmlformats.org/officeDocument/2006/relationships/image" Target="../media/image4.png"/><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5" Type="http://schemas.openxmlformats.org/officeDocument/2006/relationships/slideLayout" Target="../slideLayouts/slideLayout102.xml"/><Relationship Id="rId14" Type="http://schemas.openxmlformats.org/officeDocument/2006/relationships/slideLayout" Target="../slideLayouts/slideLayout101.xml"/><Relationship Id="rId17" Type="http://schemas.openxmlformats.org/officeDocument/2006/relationships/theme" Target="../theme/theme3.xml"/><Relationship Id="rId16" Type="http://schemas.openxmlformats.org/officeDocument/2006/relationships/slideLayout" Target="../slideLayouts/slideLayout103.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6"/>
          <p:cNvGrpSpPr/>
          <p:nvPr/>
        </p:nvGrpSpPr>
        <p:grpSpPr>
          <a:xfrm>
            <a:off x="11096450" y="13393"/>
            <a:ext cx="494218" cy="6814823"/>
            <a:chOff x="11096450" y="13395"/>
            <a:chExt cx="494218" cy="6814823"/>
          </a:xfrm>
        </p:grpSpPr>
        <p:sp>
          <p:nvSpPr>
            <p:cNvPr id="7" name="Google Shape;7;p6"/>
            <p:cNvSpPr/>
            <p:nvPr/>
          </p:nvSpPr>
          <p:spPr>
            <a:xfrm rot="5400000">
              <a:off x="11108009" y="6718576"/>
              <a:ext cx="131153" cy="88130"/>
            </a:xfrm>
            <a:custGeom>
              <a:rect b="b" l="l" r="r" t="t"/>
              <a:pathLst>
                <a:path extrusionOk="0" h="29" w="40">
                  <a:moveTo>
                    <a:pt x="26" y="0"/>
                  </a:moveTo>
                  <a:cubicBezTo>
                    <a:pt x="34" y="0"/>
                    <a:pt x="40" y="10"/>
                    <a:pt x="39" y="20"/>
                  </a:cubicBezTo>
                  <a:cubicBezTo>
                    <a:pt x="17" y="29"/>
                    <a:pt x="0" y="10"/>
                    <a:pt x="26"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8" name="Google Shape;8;p6"/>
            <p:cNvSpPr/>
            <p:nvPr/>
          </p:nvSpPr>
          <p:spPr>
            <a:xfrm rot="5400000">
              <a:off x="11475034" y="77813"/>
              <a:ext cx="138242" cy="88130"/>
            </a:xfrm>
            <a:custGeom>
              <a:rect b="b" l="l" r="r" t="t"/>
              <a:pathLst>
                <a:path extrusionOk="0" h="29" w="42">
                  <a:moveTo>
                    <a:pt x="22" y="0"/>
                  </a:moveTo>
                  <a:cubicBezTo>
                    <a:pt x="42" y="7"/>
                    <a:pt x="28" y="29"/>
                    <a:pt x="14" y="25"/>
                  </a:cubicBezTo>
                  <a:cubicBezTo>
                    <a:pt x="0" y="18"/>
                    <a:pt x="8" y="1"/>
                    <a:pt x="22"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9" name="Google Shape;9;p6"/>
            <p:cNvSpPr/>
            <p:nvPr/>
          </p:nvSpPr>
          <p:spPr>
            <a:xfrm rot="5400000">
              <a:off x="11478964" y="592010"/>
              <a:ext cx="121406" cy="72626"/>
            </a:xfrm>
            <a:custGeom>
              <a:rect b="b" l="l" r="r" t="t"/>
              <a:pathLst>
                <a:path extrusionOk="0" h="24" w="37">
                  <a:moveTo>
                    <a:pt x="16" y="0"/>
                  </a:moveTo>
                  <a:cubicBezTo>
                    <a:pt x="37" y="6"/>
                    <a:pt x="30" y="20"/>
                    <a:pt x="11" y="24"/>
                  </a:cubicBezTo>
                  <a:cubicBezTo>
                    <a:pt x="0" y="17"/>
                    <a:pt x="5" y="3"/>
                    <a:pt x="16"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10" name="Google Shape;10;p6"/>
            <p:cNvSpPr/>
            <p:nvPr/>
          </p:nvSpPr>
          <p:spPr>
            <a:xfrm rot="5400000">
              <a:off x="11482378" y="335267"/>
              <a:ext cx="138242" cy="78339"/>
            </a:xfrm>
            <a:custGeom>
              <a:rect b="b" l="l" r="r" t="t"/>
              <a:pathLst>
                <a:path extrusionOk="0" h="26" w="42">
                  <a:moveTo>
                    <a:pt x="6" y="6"/>
                  </a:moveTo>
                  <a:cubicBezTo>
                    <a:pt x="25" y="0"/>
                    <a:pt x="42" y="17"/>
                    <a:pt x="21" y="26"/>
                  </a:cubicBezTo>
                  <a:cubicBezTo>
                    <a:pt x="9" y="26"/>
                    <a:pt x="0" y="16"/>
                    <a:pt x="6" y="6"/>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11" name="Google Shape;11;p6"/>
            <p:cNvSpPr/>
            <p:nvPr/>
          </p:nvSpPr>
          <p:spPr>
            <a:xfrm rot="5400000">
              <a:off x="11407714" y="2021691"/>
              <a:ext cx="124951" cy="69362"/>
            </a:xfrm>
            <a:custGeom>
              <a:rect b="b" l="l" r="r" t="t"/>
              <a:pathLst>
                <a:path extrusionOk="0" h="23" w="38">
                  <a:moveTo>
                    <a:pt x="16" y="0"/>
                  </a:moveTo>
                  <a:cubicBezTo>
                    <a:pt x="38" y="8"/>
                    <a:pt x="31" y="18"/>
                    <a:pt x="10" y="23"/>
                  </a:cubicBezTo>
                  <a:cubicBezTo>
                    <a:pt x="0" y="16"/>
                    <a:pt x="4" y="3"/>
                    <a:pt x="16"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12" name="Google Shape;12;p6"/>
            <p:cNvSpPr/>
            <p:nvPr/>
          </p:nvSpPr>
          <p:spPr>
            <a:xfrm rot="5400000">
              <a:off x="11414629" y="2272420"/>
              <a:ext cx="128495" cy="78339"/>
            </a:xfrm>
            <a:custGeom>
              <a:rect b="b" l="l" r="r" t="t"/>
              <a:pathLst>
                <a:path extrusionOk="0" h="26" w="39">
                  <a:moveTo>
                    <a:pt x="24" y="0"/>
                  </a:moveTo>
                  <a:cubicBezTo>
                    <a:pt x="39" y="3"/>
                    <a:pt x="36" y="26"/>
                    <a:pt x="20" y="26"/>
                  </a:cubicBezTo>
                  <a:cubicBezTo>
                    <a:pt x="0" y="18"/>
                    <a:pt x="3" y="3"/>
                    <a:pt x="24"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13" name="Google Shape;13;p6"/>
            <p:cNvSpPr/>
            <p:nvPr/>
          </p:nvSpPr>
          <p:spPr>
            <a:xfrm rot="5400000">
              <a:off x="11426398" y="1049544"/>
              <a:ext cx="150648" cy="99554"/>
            </a:xfrm>
            <a:custGeom>
              <a:rect b="b" l="l" r="r" t="t"/>
              <a:pathLst>
                <a:path extrusionOk="0" h="33" w="46">
                  <a:moveTo>
                    <a:pt x="26" y="0"/>
                  </a:moveTo>
                  <a:cubicBezTo>
                    <a:pt x="29" y="0"/>
                    <a:pt x="46" y="16"/>
                    <a:pt x="38" y="22"/>
                  </a:cubicBezTo>
                  <a:cubicBezTo>
                    <a:pt x="16" y="33"/>
                    <a:pt x="0" y="5"/>
                    <a:pt x="26"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14" name="Google Shape;14;p6"/>
            <p:cNvSpPr/>
            <p:nvPr/>
          </p:nvSpPr>
          <p:spPr>
            <a:xfrm rot="5400000">
              <a:off x="11440085" y="836978"/>
              <a:ext cx="134697" cy="81603"/>
            </a:xfrm>
            <a:custGeom>
              <a:rect b="b" l="l" r="r" t="t"/>
              <a:pathLst>
                <a:path extrusionOk="0" h="27" w="41">
                  <a:moveTo>
                    <a:pt x="19" y="0"/>
                  </a:moveTo>
                  <a:cubicBezTo>
                    <a:pt x="41" y="10"/>
                    <a:pt x="28" y="27"/>
                    <a:pt x="8" y="20"/>
                  </a:cubicBezTo>
                  <a:cubicBezTo>
                    <a:pt x="0" y="8"/>
                    <a:pt x="7" y="2"/>
                    <a:pt x="19"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15" name="Google Shape;15;p6"/>
            <p:cNvSpPr/>
            <p:nvPr/>
          </p:nvSpPr>
          <p:spPr>
            <a:xfrm rot="5400000">
              <a:off x="11427309" y="1320685"/>
              <a:ext cx="127608" cy="78339"/>
            </a:xfrm>
            <a:custGeom>
              <a:rect b="b" l="l" r="r" t="t"/>
              <a:pathLst>
                <a:path extrusionOk="0" h="26" w="39">
                  <a:moveTo>
                    <a:pt x="24" y="0"/>
                  </a:moveTo>
                  <a:cubicBezTo>
                    <a:pt x="39" y="2"/>
                    <a:pt x="36" y="26"/>
                    <a:pt x="20" y="25"/>
                  </a:cubicBezTo>
                  <a:cubicBezTo>
                    <a:pt x="0" y="18"/>
                    <a:pt x="3" y="3"/>
                    <a:pt x="24"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16" name="Google Shape;16;p6"/>
            <p:cNvSpPr/>
            <p:nvPr/>
          </p:nvSpPr>
          <p:spPr>
            <a:xfrm rot="5400000">
              <a:off x="11407470" y="1778440"/>
              <a:ext cx="131153" cy="93843"/>
            </a:xfrm>
            <a:custGeom>
              <a:rect b="b" l="l" r="r" t="t"/>
              <a:pathLst>
                <a:path extrusionOk="0" h="31" w="40">
                  <a:moveTo>
                    <a:pt x="22" y="0"/>
                  </a:moveTo>
                  <a:cubicBezTo>
                    <a:pt x="39" y="3"/>
                    <a:pt x="40" y="31"/>
                    <a:pt x="16" y="25"/>
                  </a:cubicBezTo>
                  <a:cubicBezTo>
                    <a:pt x="0" y="7"/>
                    <a:pt x="13" y="4"/>
                    <a:pt x="22"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17" name="Google Shape;17;p6"/>
            <p:cNvSpPr/>
            <p:nvPr/>
          </p:nvSpPr>
          <p:spPr>
            <a:xfrm rot="5400000">
              <a:off x="11404869" y="1535195"/>
              <a:ext cx="127608" cy="69362"/>
            </a:xfrm>
            <a:custGeom>
              <a:rect b="b" l="l" r="r" t="t"/>
              <a:pathLst>
                <a:path extrusionOk="0" h="23" w="39">
                  <a:moveTo>
                    <a:pt x="16" y="0"/>
                  </a:moveTo>
                  <a:cubicBezTo>
                    <a:pt x="39" y="7"/>
                    <a:pt x="31" y="17"/>
                    <a:pt x="11" y="23"/>
                  </a:cubicBezTo>
                  <a:cubicBezTo>
                    <a:pt x="0" y="16"/>
                    <a:pt x="4" y="2"/>
                    <a:pt x="16"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18" name="Google Shape;18;p6"/>
            <p:cNvSpPr/>
            <p:nvPr/>
          </p:nvSpPr>
          <p:spPr>
            <a:xfrm rot="5400000">
              <a:off x="11480119" y="1078297"/>
              <a:ext cx="9748" cy="5712"/>
            </a:xfrm>
            <a:custGeom>
              <a:rect b="b" l="l" r="r" t="t"/>
              <a:pathLst>
                <a:path extrusionOk="0" h="2" w="3">
                  <a:moveTo>
                    <a:pt x="1" y="0"/>
                  </a:moveTo>
                  <a:cubicBezTo>
                    <a:pt x="2" y="1"/>
                    <a:pt x="3" y="2"/>
                    <a:pt x="2" y="2"/>
                  </a:cubicBezTo>
                  <a:cubicBezTo>
                    <a:pt x="1" y="2"/>
                    <a:pt x="0" y="1"/>
                    <a:pt x="1"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19" name="Google Shape;19;p6"/>
            <p:cNvSpPr/>
            <p:nvPr/>
          </p:nvSpPr>
          <p:spPr>
            <a:xfrm rot="5400000">
              <a:off x="11194111" y="860614"/>
              <a:ext cx="143559" cy="75075"/>
            </a:xfrm>
            <a:custGeom>
              <a:rect b="b" l="l" r="r" t="t"/>
              <a:pathLst>
                <a:path extrusionOk="0" h="25" w="44">
                  <a:moveTo>
                    <a:pt x="28" y="0"/>
                  </a:moveTo>
                  <a:cubicBezTo>
                    <a:pt x="44" y="2"/>
                    <a:pt x="38" y="22"/>
                    <a:pt x="25" y="25"/>
                  </a:cubicBezTo>
                  <a:cubicBezTo>
                    <a:pt x="0" y="25"/>
                    <a:pt x="9" y="5"/>
                    <a:pt x="28"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20" name="Google Shape;20;p6"/>
            <p:cNvSpPr/>
            <p:nvPr/>
          </p:nvSpPr>
          <p:spPr>
            <a:xfrm rot="5400000">
              <a:off x="11167080" y="1015030"/>
              <a:ext cx="115202" cy="90579"/>
            </a:xfrm>
            <a:custGeom>
              <a:rect b="b" l="l" r="r" t="t"/>
              <a:pathLst>
                <a:path extrusionOk="0" h="30" w="35">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21" name="Google Shape;21;p6"/>
            <p:cNvSpPr/>
            <p:nvPr/>
          </p:nvSpPr>
          <p:spPr>
            <a:xfrm rot="5400000">
              <a:off x="11164085" y="450599"/>
              <a:ext cx="118747" cy="81603"/>
            </a:xfrm>
            <a:custGeom>
              <a:rect b="b" l="l" r="r" t="t"/>
              <a:pathLst>
                <a:path extrusionOk="0" h="27" w="36">
                  <a:moveTo>
                    <a:pt x="21" y="0"/>
                  </a:moveTo>
                  <a:cubicBezTo>
                    <a:pt x="33" y="3"/>
                    <a:pt x="36" y="23"/>
                    <a:pt x="22" y="27"/>
                  </a:cubicBezTo>
                  <a:cubicBezTo>
                    <a:pt x="3" y="25"/>
                    <a:pt x="0" y="1"/>
                    <a:pt x="21"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22" name="Google Shape;22;p6"/>
            <p:cNvSpPr/>
            <p:nvPr/>
          </p:nvSpPr>
          <p:spPr>
            <a:xfrm rot="5400000">
              <a:off x="11155166" y="1253803"/>
              <a:ext cx="127608" cy="79154"/>
            </a:xfrm>
            <a:custGeom>
              <a:rect b="b" l="l" r="r" t="t"/>
              <a:pathLst>
                <a:path extrusionOk="0" h="26" w="39">
                  <a:moveTo>
                    <a:pt x="24" y="0"/>
                  </a:moveTo>
                  <a:cubicBezTo>
                    <a:pt x="39" y="3"/>
                    <a:pt x="36" y="26"/>
                    <a:pt x="20" y="26"/>
                  </a:cubicBezTo>
                  <a:cubicBezTo>
                    <a:pt x="0" y="18"/>
                    <a:pt x="3" y="3"/>
                    <a:pt x="24"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23" name="Google Shape;23;p6"/>
            <p:cNvSpPr/>
            <p:nvPr/>
          </p:nvSpPr>
          <p:spPr>
            <a:xfrm rot="5400000">
              <a:off x="11141013" y="614227"/>
              <a:ext cx="134697" cy="105266"/>
            </a:xfrm>
            <a:custGeom>
              <a:rect b="b" l="l" r="r" t="t"/>
              <a:pathLst>
                <a:path extrusionOk="0" h="35" w="41">
                  <a:moveTo>
                    <a:pt x="28" y="2"/>
                  </a:moveTo>
                  <a:cubicBezTo>
                    <a:pt x="37" y="0"/>
                    <a:pt x="41" y="13"/>
                    <a:pt x="40" y="21"/>
                  </a:cubicBezTo>
                  <a:cubicBezTo>
                    <a:pt x="22" y="35"/>
                    <a:pt x="0" y="10"/>
                    <a:pt x="28" y="2"/>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24" name="Google Shape;24;p6"/>
            <p:cNvSpPr/>
            <p:nvPr/>
          </p:nvSpPr>
          <p:spPr>
            <a:xfrm rot="5400000">
              <a:off x="11155026" y="1463404"/>
              <a:ext cx="131153" cy="69362"/>
            </a:xfrm>
            <a:custGeom>
              <a:rect b="b" l="l" r="r" t="t"/>
              <a:pathLst>
                <a:path extrusionOk="0" h="23" w="40">
                  <a:moveTo>
                    <a:pt x="24" y="0"/>
                  </a:moveTo>
                  <a:cubicBezTo>
                    <a:pt x="40" y="0"/>
                    <a:pt x="38" y="20"/>
                    <a:pt x="25" y="23"/>
                  </a:cubicBezTo>
                  <a:cubicBezTo>
                    <a:pt x="0" y="22"/>
                    <a:pt x="6" y="3"/>
                    <a:pt x="24"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25" name="Google Shape;25;p6"/>
            <p:cNvSpPr/>
            <p:nvPr/>
          </p:nvSpPr>
          <p:spPr>
            <a:xfrm rot="5400000">
              <a:off x="11101585" y="2335317"/>
              <a:ext cx="128495" cy="72626"/>
            </a:xfrm>
            <a:custGeom>
              <a:rect b="b" l="l" r="r" t="t"/>
              <a:pathLst>
                <a:path extrusionOk="0" h="24" w="39">
                  <a:moveTo>
                    <a:pt x="21" y="0"/>
                  </a:moveTo>
                  <a:cubicBezTo>
                    <a:pt x="37" y="0"/>
                    <a:pt x="39" y="23"/>
                    <a:pt x="22" y="24"/>
                  </a:cubicBezTo>
                  <a:cubicBezTo>
                    <a:pt x="7" y="22"/>
                    <a:pt x="0" y="5"/>
                    <a:pt x="21"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26" name="Google Shape;26;p6"/>
            <p:cNvSpPr/>
            <p:nvPr/>
          </p:nvSpPr>
          <p:spPr>
            <a:xfrm rot="5400000">
              <a:off x="11141175" y="1673149"/>
              <a:ext cx="140901" cy="93843"/>
            </a:xfrm>
            <a:custGeom>
              <a:rect b="b" l="l" r="r" t="t"/>
              <a:pathLst>
                <a:path extrusionOk="0" h="31" w="43">
                  <a:moveTo>
                    <a:pt x="27" y="3"/>
                  </a:moveTo>
                  <a:cubicBezTo>
                    <a:pt x="35" y="0"/>
                    <a:pt x="43" y="17"/>
                    <a:pt x="40" y="23"/>
                  </a:cubicBezTo>
                  <a:cubicBezTo>
                    <a:pt x="21" y="31"/>
                    <a:pt x="0" y="15"/>
                    <a:pt x="27" y="3"/>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27" name="Google Shape;27;p6"/>
            <p:cNvSpPr/>
            <p:nvPr/>
          </p:nvSpPr>
          <p:spPr>
            <a:xfrm rot="5400000">
              <a:off x="11120625" y="255502"/>
              <a:ext cx="124063" cy="78339"/>
            </a:xfrm>
            <a:custGeom>
              <a:rect b="b" l="l" r="r" t="t"/>
              <a:pathLst>
                <a:path extrusionOk="0" h="26" w="38">
                  <a:moveTo>
                    <a:pt x="22" y="0"/>
                  </a:moveTo>
                  <a:cubicBezTo>
                    <a:pt x="38" y="3"/>
                    <a:pt x="33" y="25"/>
                    <a:pt x="18" y="26"/>
                  </a:cubicBezTo>
                  <a:cubicBezTo>
                    <a:pt x="0" y="20"/>
                    <a:pt x="6" y="3"/>
                    <a:pt x="22"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28" name="Google Shape;28;p6"/>
            <p:cNvSpPr/>
            <p:nvPr/>
          </p:nvSpPr>
          <p:spPr>
            <a:xfrm rot="5400000">
              <a:off x="11115856" y="1902943"/>
              <a:ext cx="131153" cy="69362"/>
            </a:xfrm>
            <a:custGeom>
              <a:rect b="b" l="l" r="r" t="t"/>
              <a:pathLst>
                <a:path extrusionOk="0" h="23" w="40">
                  <a:moveTo>
                    <a:pt x="24" y="0"/>
                  </a:moveTo>
                  <a:cubicBezTo>
                    <a:pt x="40" y="0"/>
                    <a:pt x="38" y="20"/>
                    <a:pt x="25" y="23"/>
                  </a:cubicBezTo>
                  <a:cubicBezTo>
                    <a:pt x="0" y="22"/>
                    <a:pt x="6" y="4"/>
                    <a:pt x="24"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29" name="Google Shape;29;p6"/>
            <p:cNvSpPr/>
            <p:nvPr/>
          </p:nvSpPr>
          <p:spPr>
            <a:xfrm rot="5400000">
              <a:off x="11082153" y="2137303"/>
              <a:ext cx="137356" cy="99554"/>
            </a:xfrm>
            <a:custGeom>
              <a:rect b="b" l="l" r="r" t="t"/>
              <a:pathLst>
                <a:path extrusionOk="0" h="33" w="42">
                  <a:moveTo>
                    <a:pt x="25" y="1"/>
                  </a:moveTo>
                  <a:cubicBezTo>
                    <a:pt x="42" y="14"/>
                    <a:pt x="15" y="33"/>
                    <a:pt x="4" y="19"/>
                  </a:cubicBezTo>
                  <a:cubicBezTo>
                    <a:pt x="0" y="5"/>
                    <a:pt x="16" y="0"/>
                    <a:pt x="25" y="1"/>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30" name="Google Shape;30;p6"/>
            <p:cNvSpPr/>
            <p:nvPr/>
          </p:nvSpPr>
          <p:spPr>
            <a:xfrm rot="5400000">
              <a:off x="11410824" y="2818299"/>
              <a:ext cx="121406" cy="81603"/>
            </a:xfrm>
            <a:custGeom>
              <a:rect b="b" l="l" r="r" t="t"/>
              <a:pathLst>
                <a:path extrusionOk="0" h="27" w="37">
                  <a:moveTo>
                    <a:pt x="20" y="1"/>
                  </a:moveTo>
                  <a:cubicBezTo>
                    <a:pt x="31" y="1"/>
                    <a:pt x="37" y="24"/>
                    <a:pt x="22" y="27"/>
                  </a:cubicBezTo>
                  <a:cubicBezTo>
                    <a:pt x="2" y="27"/>
                    <a:pt x="0" y="0"/>
                    <a:pt x="20" y="1"/>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31" name="Google Shape;31;p6"/>
            <p:cNvSpPr/>
            <p:nvPr/>
          </p:nvSpPr>
          <p:spPr>
            <a:xfrm rot="5400000">
              <a:off x="11391700" y="5088176"/>
              <a:ext cx="124063" cy="87315"/>
            </a:xfrm>
            <a:custGeom>
              <a:rect b="b" l="l" r="r" t="t"/>
              <a:pathLst>
                <a:path extrusionOk="0" h="29" w="38">
                  <a:moveTo>
                    <a:pt x="12" y="3"/>
                  </a:moveTo>
                  <a:cubicBezTo>
                    <a:pt x="34" y="0"/>
                    <a:pt x="38" y="26"/>
                    <a:pt x="15" y="29"/>
                  </a:cubicBezTo>
                  <a:cubicBezTo>
                    <a:pt x="4" y="23"/>
                    <a:pt x="0" y="9"/>
                    <a:pt x="12" y="3"/>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32" name="Google Shape;32;p6"/>
            <p:cNvSpPr/>
            <p:nvPr/>
          </p:nvSpPr>
          <p:spPr>
            <a:xfrm rot="5400000">
              <a:off x="11371127" y="2531128"/>
              <a:ext cx="138242" cy="100371"/>
            </a:xfrm>
            <a:custGeom>
              <a:rect b="b" l="l" r="r" t="t"/>
              <a:pathLst>
                <a:path extrusionOk="0" h="33" w="42">
                  <a:moveTo>
                    <a:pt x="25" y="1"/>
                  </a:moveTo>
                  <a:cubicBezTo>
                    <a:pt x="42" y="14"/>
                    <a:pt x="15" y="33"/>
                    <a:pt x="4" y="19"/>
                  </a:cubicBezTo>
                  <a:cubicBezTo>
                    <a:pt x="0" y="6"/>
                    <a:pt x="15" y="0"/>
                    <a:pt x="25" y="1"/>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33" name="Google Shape;33;p6"/>
            <p:cNvSpPr/>
            <p:nvPr/>
          </p:nvSpPr>
          <p:spPr>
            <a:xfrm rot="5400000">
              <a:off x="11401349" y="4735882"/>
              <a:ext cx="131153" cy="88130"/>
            </a:xfrm>
            <a:custGeom>
              <a:rect b="b" l="l" r="r" t="t"/>
              <a:pathLst>
                <a:path extrusionOk="0" h="29" w="40">
                  <a:moveTo>
                    <a:pt x="26" y="0"/>
                  </a:moveTo>
                  <a:cubicBezTo>
                    <a:pt x="34" y="0"/>
                    <a:pt x="40" y="10"/>
                    <a:pt x="39" y="20"/>
                  </a:cubicBezTo>
                  <a:cubicBezTo>
                    <a:pt x="17" y="29"/>
                    <a:pt x="0" y="10"/>
                    <a:pt x="26"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34" name="Google Shape;34;p6"/>
            <p:cNvSpPr/>
            <p:nvPr/>
          </p:nvSpPr>
          <p:spPr>
            <a:xfrm rot="5400000">
              <a:off x="11409487" y="4455410"/>
              <a:ext cx="121406" cy="88130"/>
            </a:xfrm>
            <a:custGeom>
              <a:rect b="b" l="l" r="r" t="t"/>
              <a:pathLst>
                <a:path extrusionOk="0" h="29" w="37">
                  <a:moveTo>
                    <a:pt x="18" y="4"/>
                  </a:moveTo>
                  <a:cubicBezTo>
                    <a:pt x="35" y="0"/>
                    <a:pt x="37" y="28"/>
                    <a:pt x="22" y="29"/>
                  </a:cubicBezTo>
                  <a:cubicBezTo>
                    <a:pt x="7" y="28"/>
                    <a:pt x="0" y="14"/>
                    <a:pt x="18" y="4"/>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35" name="Google Shape;35;p6"/>
            <p:cNvSpPr/>
            <p:nvPr/>
          </p:nvSpPr>
          <p:spPr>
            <a:xfrm rot="5400000">
              <a:off x="11369848" y="4194178"/>
              <a:ext cx="143559" cy="102819"/>
            </a:xfrm>
            <a:custGeom>
              <a:rect b="b" l="l" r="r" t="t"/>
              <a:pathLst>
                <a:path extrusionOk="0" h="34" w="44">
                  <a:moveTo>
                    <a:pt x="31" y="1"/>
                  </a:moveTo>
                  <a:cubicBezTo>
                    <a:pt x="39" y="0"/>
                    <a:pt x="44" y="12"/>
                    <a:pt x="42" y="19"/>
                  </a:cubicBezTo>
                  <a:cubicBezTo>
                    <a:pt x="25" y="34"/>
                    <a:pt x="0" y="8"/>
                    <a:pt x="31" y="1"/>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36" name="Google Shape;36;p6"/>
            <p:cNvSpPr/>
            <p:nvPr/>
          </p:nvSpPr>
          <p:spPr>
            <a:xfrm rot="5400000">
              <a:off x="11381624" y="3691697"/>
              <a:ext cx="134697" cy="81603"/>
            </a:xfrm>
            <a:custGeom>
              <a:rect b="b" l="l" r="r" t="t"/>
              <a:pathLst>
                <a:path extrusionOk="0" h="27" w="41">
                  <a:moveTo>
                    <a:pt x="22" y="0"/>
                  </a:moveTo>
                  <a:cubicBezTo>
                    <a:pt x="41" y="12"/>
                    <a:pt x="24" y="27"/>
                    <a:pt x="8" y="20"/>
                  </a:cubicBezTo>
                  <a:cubicBezTo>
                    <a:pt x="0" y="7"/>
                    <a:pt x="8" y="0"/>
                    <a:pt x="22"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37" name="Google Shape;37;p6"/>
            <p:cNvSpPr/>
            <p:nvPr/>
          </p:nvSpPr>
          <p:spPr>
            <a:xfrm rot="5400000">
              <a:off x="11417787" y="3075050"/>
              <a:ext cx="124951" cy="69362"/>
            </a:xfrm>
            <a:custGeom>
              <a:rect b="b" l="l" r="r" t="t"/>
              <a:pathLst>
                <a:path extrusionOk="0" h="23" w="38">
                  <a:moveTo>
                    <a:pt x="26" y="0"/>
                  </a:moveTo>
                  <a:cubicBezTo>
                    <a:pt x="38" y="0"/>
                    <a:pt x="37" y="20"/>
                    <a:pt x="25" y="23"/>
                  </a:cubicBezTo>
                  <a:cubicBezTo>
                    <a:pt x="0" y="23"/>
                    <a:pt x="5" y="1"/>
                    <a:pt x="26"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38" name="Google Shape;38;p6"/>
            <p:cNvSpPr/>
            <p:nvPr/>
          </p:nvSpPr>
          <p:spPr>
            <a:xfrm rot="5400000">
              <a:off x="11376729" y="3335597"/>
              <a:ext cx="134697" cy="84866"/>
            </a:xfrm>
            <a:custGeom>
              <a:rect b="b" l="l" r="r" t="t"/>
              <a:pathLst>
                <a:path extrusionOk="0" h="28" w="41">
                  <a:moveTo>
                    <a:pt x="26" y="1"/>
                  </a:moveTo>
                  <a:cubicBezTo>
                    <a:pt x="34" y="0"/>
                    <a:pt x="41" y="12"/>
                    <a:pt x="39" y="20"/>
                  </a:cubicBezTo>
                  <a:cubicBezTo>
                    <a:pt x="17" y="28"/>
                    <a:pt x="0" y="12"/>
                    <a:pt x="26" y="1"/>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39" name="Google Shape;39;p6"/>
            <p:cNvSpPr/>
            <p:nvPr/>
          </p:nvSpPr>
          <p:spPr>
            <a:xfrm rot="5400000">
              <a:off x="11360464" y="3934729"/>
              <a:ext cx="143559" cy="97107"/>
            </a:xfrm>
            <a:custGeom>
              <a:rect b="b" l="l" r="r" t="t"/>
              <a:pathLst>
                <a:path extrusionOk="0" h="32" w="44">
                  <a:moveTo>
                    <a:pt x="31" y="1"/>
                  </a:moveTo>
                  <a:cubicBezTo>
                    <a:pt x="40" y="0"/>
                    <a:pt x="44" y="8"/>
                    <a:pt x="43" y="15"/>
                  </a:cubicBezTo>
                  <a:cubicBezTo>
                    <a:pt x="29" y="32"/>
                    <a:pt x="0" y="6"/>
                    <a:pt x="31" y="1"/>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40" name="Google Shape;40;p6"/>
            <p:cNvSpPr/>
            <p:nvPr/>
          </p:nvSpPr>
          <p:spPr>
            <a:xfrm rot="5400000">
              <a:off x="11395443" y="5347417"/>
              <a:ext cx="94821" cy="69362"/>
            </a:xfrm>
            <a:custGeom>
              <a:rect b="b" l="l" r="r" t="t"/>
              <a:pathLst>
                <a:path extrusionOk="0" h="23" w="29">
                  <a:moveTo>
                    <a:pt x="13" y="0"/>
                  </a:moveTo>
                  <a:cubicBezTo>
                    <a:pt x="27" y="0"/>
                    <a:pt x="29" y="22"/>
                    <a:pt x="13" y="23"/>
                  </a:cubicBezTo>
                  <a:cubicBezTo>
                    <a:pt x="2" y="22"/>
                    <a:pt x="0" y="2"/>
                    <a:pt x="13"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41" name="Google Shape;41;p6"/>
            <p:cNvSpPr/>
            <p:nvPr/>
          </p:nvSpPr>
          <p:spPr>
            <a:xfrm rot="5400000">
              <a:off x="11343434" y="5658571"/>
              <a:ext cx="140901" cy="102819"/>
            </a:xfrm>
            <a:custGeom>
              <a:rect b="b" l="l" r="r" t="t"/>
              <a:pathLst>
                <a:path extrusionOk="0" h="34" w="43">
                  <a:moveTo>
                    <a:pt x="24" y="0"/>
                  </a:moveTo>
                  <a:cubicBezTo>
                    <a:pt x="43" y="3"/>
                    <a:pt x="28" y="34"/>
                    <a:pt x="14" y="23"/>
                  </a:cubicBezTo>
                  <a:cubicBezTo>
                    <a:pt x="0" y="28"/>
                    <a:pt x="4" y="5"/>
                    <a:pt x="24"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42" name="Google Shape;42;p6"/>
            <p:cNvSpPr/>
            <p:nvPr/>
          </p:nvSpPr>
          <p:spPr>
            <a:xfrm rot="5400000">
              <a:off x="11324095" y="6423833"/>
              <a:ext cx="134697" cy="93843"/>
            </a:xfrm>
            <a:custGeom>
              <a:rect b="b" l="l" r="r" t="t"/>
              <a:pathLst>
                <a:path extrusionOk="0" h="31" w="41">
                  <a:moveTo>
                    <a:pt x="23" y="0"/>
                  </a:moveTo>
                  <a:cubicBezTo>
                    <a:pt x="40" y="1"/>
                    <a:pt x="41" y="31"/>
                    <a:pt x="17" y="25"/>
                  </a:cubicBezTo>
                  <a:cubicBezTo>
                    <a:pt x="0" y="7"/>
                    <a:pt x="17" y="4"/>
                    <a:pt x="23"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43" name="Google Shape;43;p6"/>
            <p:cNvSpPr/>
            <p:nvPr/>
          </p:nvSpPr>
          <p:spPr>
            <a:xfrm rot="5400000">
              <a:off x="11324317" y="5897278"/>
              <a:ext cx="118747" cy="120771"/>
            </a:xfrm>
            <a:custGeom>
              <a:rect b="b" l="l" r="r" t="t"/>
              <a:pathLst>
                <a:path extrusionOk="0" h="40" w="36">
                  <a:moveTo>
                    <a:pt x="16" y="4"/>
                  </a:moveTo>
                  <a:cubicBezTo>
                    <a:pt x="36" y="5"/>
                    <a:pt x="33" y="0"/>
                    <a:pt x="34" y="15"/>
                  </a:cubicBezTo>
                  <a:cubicBezTo>
                    <a:pt x="34" y="40"/>
                    <a:pt x="0" y="22"/>
                    <a:pt x="16" y="4"/>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44" name="Google Shape;44;p6"/>
            <p:cNvSpPr/>
            <p:nvPr/>
          </p:nvSpPr>
          <p:spPr>
            <a:xfrm rot="5400000">
              <a:off x="11356013" y="6183127"/>
              <a:ext cx="131153" cy="72626"/>
            </a:xfrm>
            <a:custGeom>
              <a:rect b="b" l="l" r="r" t="t"/>
              <a:pathLst>
                <a:path extrusionOk="0" h="24" w="40">
                  <a:moveTo>
                    <a:pt x="24" y="0"/>
                  </a:moveTo>
                  <a:cubicBezTo>
                    <a:pt x="40" y="0"/>
                    <a:pt x="38" y="20"/>
                    <a:pt x="25" y="24"/>
                  </a:cubicBezTo>
                  <a:cubicBezTo>
                    <a:pt x="0" y="22"/>
                    <a:pt x="6" y="4"/>
                    <a:pt x="24"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45" name="Google Shape;45;p6"/>
            <p:cNvSpPr/>
            <p:nvPr/>
          </p:nvSpPr>
          <p:spPr>
            <a:xfrm rot="5400000">
              <a:off x="11104198" y="3296179"/>
              <a:ext cx="144445" cy="106083"/>
            </a:xfrm>
            <a:custGeom>
              <a:rect b="b" l="l" r="r" t="t"/>
              <a:pathLst>
                <a:path extrusionOk="0" h="35" w="44">
                  <a:moveTo>
                    <a:pt x="28" y="0"/>
                  </a:moveTo>
                  <a:cubicBezTo>
                    <a:pt x="36" y="1"/>
                    <a:pt x="44" y="12"/>
                    <a:pt x="42" y="21"/>
                  </a:cubicBezTo>
                  <a:cubicBezTo>
                    <a:pt x="23" y="35"/>
                    <a:pt x="0" y="7"/>
                    <a:pt x="28"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46" name="Google Shape;46;p6"/>
            <p:cNvSpPr/>
            <p:nvPr/>
          </p:nvSpPr>
          <p:spPr>
            <a:xfrm rot="5400000">
              <a:off x="11134111" y="4387490"/>
              <a:ext cx="151535" cy="75075"/>
            </a:xfrm>
            <a:custGeom>
              <a:rect b="b" l="l" r="r" t="t"/>
              <a:pathLst>
                <a:path extrusionOk="0" h="25" w="46">
                  <a:moveTo>
                    <a:pt x="23" y="0"/>
                  </a:moveTo>
                  <a:cubicBezTo>
                    <a:pt x="32" y="1"/>
                    <a:pt x="46" y="21"/>
                    <a:pt x="29" y="25"/>
                  </a:cubicBezTo>
                  <a:cubicBezTo>
                    <a:pt x="10" y="23"/>
                    <a:pt x="0" y="9"/>
                    <a:pt x="23"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47" name="Google Shape;47;p6"/>
            <p:cNvSpPr/>
            <p:nvPr/>
          </p:nvSpPr>
          <p:spPr>
            <a:xfrm rot="5400000">
              <a:off x="11138041" y="5384813"/>
              <a:ext cx="134697" cy="84051"/>
            </a:xfrm>
            <a:custGeom>
              <a:rect b="b" l="l" r="r" t="t"/>
              <a:pathLst>
                <a:path extrusionOk="0" h="28" w="41">
                  <a:moveTo>
                    <a:pt x="22" y="0"/>
                  </a:moveTo>
                  <a:cubicBezTo>
                    <a:pt x="41" y="13"/>
                    <a:pt x="24" y="28"/>
                    <a:pt x="8" y="21"/>
                  </a:cubicBezTo>
                  <a:cubicBezTo>
                    <a:pt x="0" y="8"/>
                    <a:pt x="8" y="0"/>
                    <a:pt x="22"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48" name="Google Shape;48;p6"/>
            <p:cNvSpPr/>
            <p:nvPr/>
          </p:nvSpPr>
          <p:spPr>
            <a:xfrm rot="5400000">
              <a:off x="11133693" y="4595717"/>
              <a:ext cx="131153" cy="84866"/>
            </a:xfrm>
            <a:custGeom>
              <a:rect b="b" l="l" r="r" t="t"/>
              <a:pathLst>
                <a:path extrusionOk="0" h="28" w="40">
                  <a:moveTo>
                    <a:pt x="27" y="1"/>
                  </a:moveTo>
                  <a:cubicBezTo>
                    <a:pt x="35" y="0"/>
                    <a:pt x="40" y="10"/>
                    <a:pt x="38" y="17"/>
                  </a:cubicBezTo>
                  <a:cubicBezTo>
                    <a:pt x="17" y="28"/>
                    <a:pt x="0" y="7"/>
                    <a:pt x="27" y="1"/>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49" name="Google Shape;49;p6"/>
            <p:cNvSpPr/>
            <p:nvPr/>
          </p:nvSpPr>
          <p:spPr>
            <a:xfrm rot="5400000">
              <a:off x="11105830" y="6046702"/>
              <a:ext cx="144445" cy="102819"/>
            </a:xfrm>
            <a:custGeom>
              <a:rect b="b" l="l" r="r" t="t"/>
              <a:pathLst>
                <a:path extrusionOk="0" h="34" w="44">
                  <a:moveTo>
                    <a:pt x="31" y="1"/>
                  </a:moveTo>
                  <a:cubicBezTo>
                    <a:pt x="44" y="3"/>
                    <a:pt x="38" y="34"/>
                    <a:pt x="25" y="22"/>
                  </a:cubicBezTo>
                  <a:cubicBezTo>
                    <a:pt x="0" y="28"/>
                    <a:pt x="14" y="0"/>
                    <a:pt x="31" y="1"/>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50" name="Google Shape;50;p6"/>
            <p:cNvSpPr/>
            <p:nvPr/>
          </p:nvSpPr>
          <p:spPr>
            <a:xfrm rot="5400000">
              <a:off x="11117596" y="3060239"/>
              <a:ext cx="115202" cy="121588"/>
            </a:xfrm>
            <a:custGeom>
              <a:rect b="b" l="l" r="r" t="t"/>
              <a:pathLst>
                <a:path extrusionOk="0" h="40" w="35">
                  <a:moveTo>
                    <a:pt x="16" y="4"/>
                  </a:moveTo>
                  <a:cubicBezTo>
                    <a:pt x="35" y="4"/>
                    <a:pt x="32" y="0"/>
                    <a:pt x="33" y="15"/>
                  </a:cubicBezTo>
                  <a:cubicBezTo>
                    <a:pt x="34" y="40"/>
                    <a:pt x="0" y="22"/>
                    <a:pt x="16" y="4"/>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51" name="Google Shape;51;p6"/>
            <p:cNvSpPr/>
            <p:nvPr/>
          </p:nvSpPr>
          <p:spPr>
            <a:xfrm rot="5400000">
              <a:off x="11125265" y="4900335"/>
              <a:ext cx="127608" cy="69362"/>
            </a:xfrm>
            <a:custGeom>
              <a:rect b="b" l="l" r="r" t="t"/>
              <a:pathLst>
                <a:path extrusionOk="0" h="23" w="39">
                  <a:moveTo>
                    <a:pt x="26" y="0"/>
                  </a:moveTo>
                  <a:cubicBezTo>
                    <a:pt x="39" y="1"/>
                    <a:pt x="38" y="21"/>
                    <a:pt x="26" y="23"/>
                  </a:cubicBezTo>
                  <a:cubicBezTo>
                    <a:pt x="0" y="23"/>
                    <a:pt x="5" y="2"/>
                    <a:pt x="26"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52" name="Google Shape;52;p6"/>
            <p:cNvSpPr/>
            <p:nvPr/>
          </p:nvSpPr>
          <p:spPr>
            <a:xfrm rot="5400000">
              <a:off x="11117373" y="5141456"/>
              <a:ext cx="131153" cy="81603"/>
            </a:xfrm>
            <a:custGeom>
              <a:rect b="b" l="l" r="r" t="t"/>
              <a:pathLst>
                <a:path extrusionOk="0" h="27" w="40">
                  <a:moveTo>
                    <a:pt x="25" y="0"/>
                  </a:moveTo>
                  <a:cubicBezTo>
                    <a:pt x="34" y="0"/>
                    <a:pt x="40" y="11"/>
                    <a:pt x="38" y="20"/>
                  </a:cubicBezTo>
                  <a:cubicBezTo>
                    <a:pt x="17" y="27"/>
                    <a:pt x="0" y="12"/>
                    <a:pt x="25"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53" name="Google Shape;53;p6"/>
            <p:cNvSpPr/>
            <p:nvPr/>
          </p:nvSpPr>
          <p:spPr>
            <a:xfrm rot="5400000">
              <a:off x="11112337" y="2598157"/>
              <a:ext cx="134697" cy="81603"/>
            </a:xfrm>
            <a:custGeom>
              <a:rect b="b" l="l" r="r" t="t"/>
              <a:pathLst>
                <a:path extrusionOk="0" h="27" w="41">
                  <a:moveTo>
                    <a:pt x="19" y="0"/>
                  </a:moveTo>
                  <a:cubicBezTo>
                    <a:pt x="41" y="9"/>
                    <a:pt x="28" y="27"/>
                    <a:pt x="7" y="20"/>
                  </a:cubicBezTo>
                  <a:cubicBezTo>
                    <a:pt x="0" y="8"/>
                    <a:pt x="7" y="1"/>
                    <a:pt x="19"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54" name="Google Shape;54;p6"/>
            <p:cNvSpPr/>
            <p:nvPr/>
          </p:nvSpPr>
          <p:spPr>
            <a:xfrm rot="5400000">
              <a:off x="11105830" y="6278710"/>
              <a:ext cx="144445" cy="78339"/>
            </a:xfrm>
            <a:custGeom>
              <a:rect b="b" l="l" r="r" t="t"/>
              <a:pathLst>
                <a:path extrusionOk="0" h="26" w="44">
                  <a:moveTo>
                    <a:pt x="29" y="0"/>
                  </a:moveTo>
                  <a:cubicBezTo>
                    <a:pt x="44" y="3"/>
                    <a:pt x="40" y="22"/>
                    <a:pt x="26" y="26"/>
                  </a:cubicBezTo>
                  <a:cubicBezTo>
                    <a:pt x="0" y="25"/>
                    <a:pt x="11" y="6"/>
                    <a:pt x="29"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55" name="Google Shape;55;p6"/>
            <p:cNvSpPr/>
            <p:nvPr/>
          </p:nvSpPr>
          <p:spPr>
            <a:xfrm rot="5400000">
              <a:off x="11093998" y="5596726"/>
              <a:ext cx="144445" cy="97107"/>
            </a:xfrm>
            <a:custGeom>
              <a:rect b="b" l="l" r="r" t="t"/>
              <a:pathLst>
                <a:path extrusionOk="0" h="32" w="44">
                  <a:moveTo>
                    <a:pt x="31" y="1"/>
                  </a:moveTo>
                  <a:cubicBezTo>
                    <a:pt x="40" y="0"/>
                    <a:pt x="44" y="8"/>
                    <a:pt x="43" y="16"/>
                  </a:cubicBezTo>
                  <a:cubicBezTo>
                    <a:pt x="29" y="32"/>
                    <a:pt x="0" y="7"/>
                    <a:pt x="31" y="1"/>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56" name="Google Shape;56;p6"/>
            <p:cNvSpPr/>
            <p:nvPr/>
          </p:nvSpPr>
          <p:spPr>
            <a:xfrm rot="5400000">
              <a:off x="11097788" y="4080854"/>
              <a:ext cx="131153" cy="84866"/>
            </a:xfrm>
            <a:custGeom>
              <a:rect b="b" l="l" r="r" t="t"/>
              <a:pathLst>
                <a:path extrusionOk="0" h="28" w="40">
                  <a:moveTo>
                    <a:pt x="27" y="1"/>
                  </a:moveTo>
                  <a:cubicBezTo>
                    <a:pt x="35" y="0"/>
                    <a:pt x="40" y="10"/>
                    <a:pt x="38" y="17"/>
                  </a:cubicBezTo>
                  <a:cubicBezTo>
                    <a:pt x="17" y="28"/>
                    <a:pt x="0" y="7"/>
                    <a:pt x="27" y="1"/>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57" name="Google Shape;57;p6"/>
            <p:cNvSpPr/>
            <p:nvPr/>
          </p:nvSpPr>
          <p:spPr>
            <a:xfrm rot="5400000">
              <a:off x="11075637" y="5836680"/>
              <a:ext cx="144445" cy="102819"/>
            </a:xfrm>
            <a:custGeom>
              <a:rect b="b" l="l" r="r" t="t"/>
              <a:pathLst>
                <a:path extrusionOk="0" h="34" w="44">
                  <a:moveTo>
                    <a:pt x="31" y="0"/>
                  </a:moveTo>
                  <a:cubicBezTo>
                    <a:pt x="39" y="0"/>
                    <a:pt x="44" y="12"/>
                    <a:pt x="42" y="19"/>
                  </a:cubicBezTo>
                  <a:cubicBezTo>
                    <a:pt x="25" y="34"/>
                    <a:pt x="0" y="8"/>
                    <a:pt x="31"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58" name="Google Shape;58;p6"/>
            <p:cNvSpPr/>
            <p:nvPr/>
          </p:nvSpPr>
          <p:spPr>
            <a:xfrm rot="5400000">
              <a:off x="11124696" y="2830776"/>
              <a:ext cx="121406" cy="81603"/>
            </a:xfrm>
            <a:custGeom>
              <a:rect b="b" l="l" r="r" t="t"/>
              <a:pathLst>
                <a:path extrusionOk="0" h="27" w="37">
                  <a:moveTo>
                    <a:pt x="19" y="1"/>
                  </a:moveTo>
                  <a:cubicBezTo>
                    <a:pt x="31" y="2"/>
                    <a:pt x="37" y="24"/>
                    <a:pt x="21" y="27"/>
                  </a:cubicBezTo>
                  <a:cubicBezTo>
                    <a:pt x="1" y="27"/>
                    <a:pt x="0" y="0"/>
                    <a:pt x="19" y="1"/>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59" name="Google Shape;59;p6"/>
            <p:cNvSpPr/>
            <p:nvPr/>
          </p:nvSpPr>
          <p:spPr>
            <a:xfrm rot="5400000">
              <a:off x="11082841" y="3849727"/>
              <a:ext cx="147990" cy="78339"/>
            </a:xfrm>
            <a:custGeom>
              <a:rect b="b" l="l" r="r" t="t"/>
              <a:pathLst>
                <a:path extrusionOk="0" h="26" w="45">
                  <a:moveTo>
                    <a:pt x="22" y="0"/>
                  </a:moveTo>
                  <a:cubicBezTo>
                    <a:pt x="32" y="2"/>
                    <a:pt x="45" y="22"/>
                    <a:pt x="28" y="26"/>
                  </a:cubicBezTo>
                  <a:cubicBezTo>
                    <a:pt x="10" y="24"/>
                    <a:pt x="0" y="9"/>
                    <a:pt x="22"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60" name="Google Shape;60;p6"/>
            <p:cNvSpPr/>
            <p:nvPr/>
          </p:nvSpPr>
          <p:spPr>
            <a:xfrm rot="5400000">
              <a:off x="11078098" y="3616257"/>
              <a:ext cx="133812" cy="79154"/>
            </a:xfrm>
            <a:custGeom>
              <a:rect b="b" l="l" r="r" t="t"/>
              <a:pathLst>
                <a:path extrusionOk="0" h="26" w="41">
                  <a:moveTo>
                    <a:pt x="19" y="0"/>
                  </a:moveTo>
                  <a:cubicBezTo>
                    <a:pt x="41" y="9"/>
                    <a:pt x="28" y="26"/>
                    <a:pt x="7" y="19"/>
                  </a:cubicBezTo>
                  <a:cubicBezTo>
                    <a:pt x="0" y="8"/>
                    <a:pt x="7" y="1"/>
                    <a:pt x="19"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61" name="Google Shape;61;p6"/>
            <p:cNvSpPr/>
            <p:nvPr/>
          </p:nvSpPr>
          <p:spPr>
            <a:xfrm rot="5400000">
              <a:off x="11076712" y="6507925"/>
              <a:ext cx="127608" cy="81603"/>
            </a:xfrm>
            <a:custGeom>
              <a:rect b="b" l="l" r="r" t="t"/>
              <a:pathLst>
                <a:path extrusionOk="0" h="27" w="39">
                  <a:moveTo>
                    <a:pt x="21" y="2"/>
                  </a:moveTo>
                  <a:cubicBezTo>
                    <a:pt x="36" y="0"/>
                    <a:pt x="39" y="17"/>
                    <a:pt x="26" y="24"/>
                  </a:cubicBezTo>
                  <a:cubicBezTo>
                    <a:pt x="8" y="27"/>
                    <a:pt x="0" y="9"/>
                    <a:pt x="21" y="2"/>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62" name="Google Shape;62;p6"/>
            <p:cNvSpPr/>
            <p:nvPr/>
          </p:nvSpPr>
          <p:spPr>
            <a:xfrm rot="5400000">
              <a:off x="11141853" y="34906"/>
              <a:ext cx="131153" cy="88130"/>
            </a:xfrm>
            <a:custGeom>
              <a:rect b="b" l="l" r="r" t="t"/>
              <a:pathLst>
                <a:path extrusionOk="0" h="29" w="40">
                  <a:moveTo>
                    <a:pt x="26" y="0"/>
                  </a:moveTo>
                  <a:cubicBezTo>
                    <a:pt x="34" y="0"/>
                    <a:pt x="40" y="10"/>
                    <a:pt x="39" y="20"/>
                  </a:cubicBezTo>
                  <a:cubicBezTo>
                    <a:pt x="17" y="29"/>
                    <a:pt x="0" y="10"/>
                    <a:pt x="26"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sp>
          <p:nvSpPr>
            <p:cNvPr id="63" name="Google Shape;63;p6"/>
            <p:cNvSpPr/>
            <p:nvPr/>
          </p:nvSpPr>
          <p:spPr>
            <a:xfrm rot="5400000">
              <a:off x="11301184" y="6639670"/>
              <a:ext cx="134697" cy="97107"/>
            </a:xfrm>
            <a:custGeom>
              <a:rect b="b" l="l" r="r" t="t"/>
              <a:pathLst>
                <a:path extrusionOk="0" h="32" w="41">
                  <a:moveTo>
                    <a:pt x="25" y="0"/>
                  </a:moveTo>
                  <a:cubicBezTo>
                    <a:pt x="41" y="13"/>
                    <a:pt x="15" y="32"/>
                    <a:pt x="4" y="18"/>
                  </a:cubicBezTo>
                  <a:cubicBezTo>
                    <a:pt x="0" y="5"/>
                    <a:pt x="15" y="0"/>
                    <a:pt x="25" y="0"/>
                  </a:cubicBezTo>
                  <a:close/>
                </a:path>
              </a:pathLst>
            </a:custGeom>
            <a:solidFill>
              <a:srgbClr val="E0D7D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venir"/>
                <a:ea typeface="Avenir"/>
                <a:cs typeface="Avenir"/>
                <a:sym typeface="Avenir"/>
              </a:endParaRPr>
            </a:p>
          </p:txBody>
        </p:sp>
      </p:grpSp>
      <p:sp>
        <p:nvSpPr>
          <p:cNvPr id="64" name="Google Shape;64;p6"/>
          <p:cNvSpPr txBox="1"/>
          <p:nvPr>
            <p:ph type="title"/>
          </p:nvPr>
        </p:nvSpPr>
        <p:spPr>
          <a:xfrm>
            <a:off x="1069848" y="502920"/>
            <a:ext cx="9634011" cy="1325563"/>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dk2"/>
              </a:buClr>
              <a:buSzPts val="4000"/>
              <a:buFont typeface="Arial"/>
              <a:buNone/>
              <a:defRPr b="0" i="0" sz="40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5" name="Google Shape;65;p6"/>
          <p:cNvSpPr txBox="1"/>
          <p:nvPr>
            <p:ph idx="1" type="body"/>
          </p:nvPr>
        </p:nvSpPr>
        <p:spPr>
          <a:xfrm>
            <a:off x="1069848" y="1874520"/>
            <a:ext cx="9634011" cy="4351338"/>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50000"/>
              </a:lnSpc>
              <a:spcBef>
                <a:spcPts val="1000"/>
              </a:spcBef>
              <a:spcAft>
                <a:spcPts val="0"/>
              </a:spcAft>
              <a:buClr>
                <a:srgbClr val="C2B2A7"/>
              </a:buClr>
              <a:buSzPts val="2000"/>
              <a:buFont typeface="Arial"/>
              <a:buChar char="•"/>
              <a:defRPr b="0" i="0" sz="2000" u="none" cap="none" strike="noStrike">
                <a:solidFill>
                  <a:schemeClr val="dk2"/>
                </a:solidFill>
                <a:latin typeface="Avenir"/>
                <a:ea typeface="Avenir"/>
                <a:cs typeface="Avenir"/>
                <a:sym typeface="Avenir"/>
              </a:defRPr>
            </a:lvl1pPr>
            <a:lvl2pPr indent="-228600" lvl="1" marL="914400" marR="0" rtl="0" algn="l">
              <a:lnSpc>
                <a:spcPct val="150000"/>
              </a:lnSpc>
              <a:spcBef>
                <a:spcPts val="500"/>
              </a:spcBef>
              <a:spcAft>
                <a:spcPts val="0"/>
              </a:spcAft>
              <a:buClr>
                <a:srgbClr val="C2B2A7"/>
              </a:buClr>
              <a:buSzPts val="1800"/>
              <a:buFont typeface="Avenir"/>
              <a:buNone/>
              <a:defRPr b="0" i="0" sz="1800" u="none" cap="none" strike="noStrike">
                <a:solidFill>
                  <a:schemeClr val="dk2"/>
                </a:solidFill>
                <a:latin typeface="Avenir"/>
                <a:ea typeface="Avenir"/>
                <a:cs typeface="Avenir"/>
                <a:sym typeface="Avenir"/>
              </a:defRPr>
            </a:lvl2pPr>
            <a:lvl3pPr indent="-330200" lvl="2" marL="1371600" marR="0" rtl="0" algn="l">
              <a:lnSpc>
                <a:spcPct val="150000"/>
              </a:lnSpc>
              <a:spcBef>
                <a:spcPts val="500"/>
              </a:spcBef>
              <a:spcAft>
                <a:spcPts val="0"/>
              </a:spcAft>
              <a:buClr>
                <a:srgbClr val="C2B2A7"/>
              </a:buClr>
              <a:buSzPts val="1600"/>
              <a:buFont typeface="Arial"/>
              <a:buChar char="•"/>
              <a:defRPr b="1" i="0" sz="1600" u="none" cap="none" strike="noStrike">
                <a:solidFill>
                  <a:schemeClr val="dk2"/>
                </a:solidFill>
                <a:latin typeface="Avenir"/>
                <a:ea typeface="Avenir"/>
                <a:cs typeface="Avenir"/>
                <a:sym typeface="Avenir"/>
              </a:defRPr>
            </a:lvl3pPr>
            <a:lvl4pPr indent="-228600" lvl="3" marL="1828800" marR="0" rtl="0" algn="l">
              <a:lnSpc>
                <a:spcPct val="150000"/>
              </a:lnSpc>
              <a:spcBef>
                <a:spcPts val="500"/>
              </a:spcBef>
              <a:spcAft>
                <a:spcPts val="0"/>
              </a:spcAft>
              <a:buClr>
                <a:srgbClr val="C2B2A7"/>
              </a:buClr>
              <a:buSzPts val="1400"/>
              <a:buFont typeface="Avenir"/>
              <a:buNone/>
              <a:defRPr b="0" i="0" sz="1400" u="none" cap="none" strike="noStrike">
                <a:solidFill>
                  <a:schemeClr val="dk2"/>
                </a:solidFill>
                <a:latin typeface="Avenir"/>
                <a:ea typeface="Avenir"/>
                <a:cs typeface="Avenir"/>
                <a:sym typeface="Avenir"/>
              </a:defRPr>
            </a:lvl4pPr>
            <a:lvl5pPr indent="-317500" lvl="4" marL="2286000" marR="0" rtl="0" algn="l">
              <a:lnSpc>
                <a:spcPct val="150000"/>
              </a:lnSpc>
              <a:spcBef>
                <a:spcPts val="500"/>
              </a:spcBef>
              <a:spcAft>
                <a:spcPts val="0"/>
              </a:spcAft>
              <a:buClr>
                <a:srgbClr val="C2B2A7"/>
              </a:buClr>
              <a:buSzPts val="1400"/>
              <a:buFont typeface="Arial"/>
              <a:buChar char="•"/>
              <a:defRPr b="0" i="0" sz="1400" u="none" cap="none" strike="noStrike">
                <a:solidFill>
                  <a:schemeClr val="dk2"/>
                </a:solidFill>
                <a:latin typeface="Avenir"/>
                <a:ea typeface="Avenir"/>
                <a:cs typeface="Avenir"/>
                <a:sym typeface="Aveni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9pPr>
          </a:lstStyle>
          <a:p/>
        </p:txBody>
      </p:sp>
      <p:sp>
        <p:nvSpPr>
          <p:cNvPr id="66" name="Google Shape;66;p6"/>
          <p:cNvSpPr txBox="1"/>
          <p:nvPr>
            <p:ph idx="10" type="dt"/>
          </p:nvPr>
        </p:nvSpPr>
        <p:spPr>
          <a:xfrm>
            <a:off x="173736" y="6382512"/>
            <a:ext cx="2845901"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chemeClr val="dk2"/>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9pPr>
          </a:lstStyle>
          <a:p/>
        </p:txBody>
      </p:sp>
      <p:sp>
        <p:nvSpPr>
          <p:cNvPr id="67" name="Google Shape;67;p6"/>
          <p:cNvSpPr txBox="1"/>
          <p:nvPr>
            <p:ph idx="11" type="ftr"/>
          </p:nvPr>
        </p:nvSpPr>
        <p:spPr>
          <a:xfrm rot="5400000">
            <a:off x="-1754871" y="2093199"/>
            <a:ext cx="4157472" cy="41608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chemeClr val="dk2"/>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venir"/>
                <a:ea typeface="Avenir"/>
                <a:cs typeface="Avenir"/>
                <a:sym typeface="Avenir"/>
              </a:defRPr>
            </a:lvl9pPr>
          </a:lstStyle>
          <a:p/>
        </p:txBody>
      </p:sp>
      <p:sp>
        <p:nvSpPr>
          <p:cNvPr id="68" name="Google Shape;68;p6"/>
          <p:cNvSpPr txBox="1"/>
          <p:nvPr>
            <p:ph idx="12" type="sldNum"/>
          </p:nvPr>
        </p:nvSpPr>
        <p:spPr>
          <a:xfrm>
            <a:off x="11457919" y="6382512"/>
            <a:ext cx="500997"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0" name="Shape 160"/>
        <p:cNvGrpSpPr/>
        <p:nvPr/>
      </p:nvGrpSpPr>
      <p:grpSpPr>
        <a:xfrm>
          <a:off x="0" y="0"/>
          <a:ext cx="0" cy="0"/>
          <a:chOff x="0" y="0"/>
          <a:chExt cx="0" cy="0"/>
        </a:xfrm>
      </p:grpSpPr>
      <p:grpSp>
        <p:nvGrpSpPr>
          <p:cNvPr id="161" name="Google Shape;161;p8"/>
          <p:cNvGrpSpPr/>
          <p:nvPr/>
        </p:nvGrpSpPr>
        <p:grpSpPr>
          <a:xfrm>
            <a:off x="9265700" y="2026"/>
            <a:ext cx="2926300" cy="5030922"/>
            <a:chOff x="9265700" y="2026"/>
            <a:chExt cx="2926300" cy="5030922"/>
          </a:xfrm>
        </p:grpSpPr>
        <p:sp>
          <p:nvSpPr>
            <p:cNvPr id="162" name="Google Shape;162;p8"/>
            <p:cNvSpPr/>
            <p:nvPr/>
          </p:nvSpPr>
          <p:spPr>
            <a:xfrm>
              <a:off x="9326904" y="2026"/>
              <a:ext cx="2249810" cy="2294745"/>
            </a:xfrm>
            <a:custGeom>
              <a:rect b="b" l="l" r="r" t="t"/>
              <a:pathLst>
                <a:path extrusionOk="0" h="2294745" w="2249810">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rgbClr val="BFAFA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63" name="Google Shape;163;p8"/>
            <p:cNvSpPr/>
            <p:nvPr/>
          </p:nvSpPr>
          <p:spPr>
            <a:xfrm>
              <a:off x="10597154" y="1907348"/>
              <a:ext cx="1594846" cy="3044131"/>
            </a:xfrm>
            <a:custGeom>
              <a:rect b="b" l="l" r="r" t="t"/>
              <a:pathLst>
                <a:path extrusionOk="0" h="3044131" w="1594846">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rgbClr val="BFAFA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64" name="Google Shape;164;p8"/>
            <p:cNvSpPr/>
            <p:nvPr/>
          </p:nvSpPr>
          <p:spPr>
            <a:xfrm>
              <a:off x="9265700" y="7622"/>
              <a:ext cx="2372219" cy="2371961"/>
            </a:xfrm>
            <a:custGeom>
              <a:rect b="b" l="l" r="r" t="t"/>
              <a:pathLst>
                <a:path extrusionOk="0" h="4282434" w="4282900">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65" name="Google Shape;165;p8"/>
            <p:cNvSpPr/>
            <p:nvPr/>
          </p:nvSpPr>
          <p:spPr>
            <a:xfrm>
              <a:off x="10536649" y="1823190"/>
              <a:ext cx="1654608" cy="3209758"/>
            </a:xfrm>
            <a:custGeom>
              <a:rect b="b" l="l" r="r" t="t"/>
              <a:pathLst>
                <a:path extrusionOk="0" h="5795027" w="2987296">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grpSp>
      <p:sp>
        <p:nvSpPr>
          <p:cNvPr id="166" name="Google Shape;166;p8"/>
          <p:cNvSpPr txBox="1"/>
          <p:nvPr>
            <p:ph type="title"/>
          </p:nvPr>
        </p:nvSpPr>
        <p:spPr>
          <a:xfrm>
            <a:off x="966744" y="959587"/>
            <a:ext cx="9076329" cy="1064277"/>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dk2"/>
              </a:buClr>
              <a:buSzPts val="4000"/>
              <a:buFont typeface="Sorts Mill Goudy"/>
              <a:buNone/>
              <a:defRPr b="0" i="0" sz="4000" u="none" cap="none" strike="noStrike">
                <a:solidFill>
                  <a:schemeClr val="dk2"/>
                </a:solidFill>
                <a:latin typeface="Sorts Mill Goudy"/>
                <a:ea typeface="Sorts Mill Goudy"/>
                <a:cs typeface="Sorts Mill Goudy"/>
                <a:sym typeface="Sorts Mill Goud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7" name="Google Shape;167;p8"/>
          <p:cNvSpPr txBox="1"/>
          <p:nvPr>
            <p:ph idx="1" type="body"/>
          </p:nvPr>
        </p:nvSpPr>
        <p:spPr>
          <a:xfrm>
            <a:off x="966744" y="2248257"/>
            <a:ext cx="9076329" cy="3650155"/>
          </a:xfrm>
          <a:prstGeom prst="rect">
            <a:avLst/>
          </a:prstGeom>
          <a:noFill/>
          <a:ln>
            <a:noFill/>
          </a:ln>
        </p:spPr>
        <p:txBody>
          <a:bodyPr anchorCtr="0" anchor="t" bIns="45700" lIns="91425" spcFirstLastPara="1" rIns="91425" wrap="square" tIns="45700">
            <a:normAutofit/>
          </a:bodyPr>
          <a:lstStyle>
            <a:lvl1pPr indent="-419100" lvl="0" marL="457200" marR="0" rtl="0" algn="l">
              <a:lnSpc>
                <a:spcPct val="110000"/>
              </a:lnSpc>
              <a:spcBef>
                <a:spcPts val="1000"/>
              </a:spcBef>
              <a:spcAft>
                <a:spcPts val="0"/>
              </a:spcAft>
              <a:buClr>
                <a:schemeClr val="dk2"/>
              </a:buClr>
              <a:buSzPts val="3000"/>
              <a:buFont typeface="Sorts Mill Goudy"/>
              <a:buChar char="∙"/>
              <a:defRPr b="0" i="0" sz="2000" u="none" cap="none" strike="noStrike">
                <a:solidFill>
                  <a:schemeClr val="dk2"/>
                </a:solidFill>
                <a:latin typeface="Sorts Mill Goudy"/>
                <a:ea typeface="Sorts Mill Goudy"/>
                <a:cs typeface="Sorts Mill Goudy"/>
                <a:sym typeface="Sorts Mill Goudy"/>
              </a:defRPr>
            </a:lvl1pPr>
            <a:lvl2pPr indent="-228600" lvl="1" marL="914400" marR="0" rtl="0" algn="l">
              <a:lnSpc>
                <a:spcPct val="110000"/>
              </a:lnSpc>
              <a:spcBef>
                <a:spcPts val="500"/>
              </a:spcBef>
              <a:spcAft>
                <a:spcPts val="0"/>
              </a:spcAft>
              <a:buClr>
                <a:schemeClr val="dk2"/>
              </a:buClr>
              <a:buSzPts val="1800"/>
              <a:buFont typeface="Sorts Mill Goudy"/>
              <a:buNone/>
              <a:defRPr b="0" i="0" sz="1800" u="none" cap="none" strike="noStrike">
                <a:solidFill>
                  <a:schemeClr val="dk2"/>
                </a:solidFill>
                <a:latin typeface="Sorts Mill Goudy"/>
                <a:ea typeface="Sorts Mill Goudy"/>
                <a:cs typeface="Sorts Mill Goudy"/>
                <a:sym typeface="Sorts Mill Goudy"/>
              </a:defRPr>
            </a:lvl2pPr>
            <a:lvl3pPr indent="-381000" lvl="2" marL="1371600" marR="0" rtl="0" algn="l">
              <a:lnSpc>
                <a:spcPct val="110000"/>
              </a:lnSpc>
              <a:spcBef>
                <a:spcPts val="500"/>
              </a:spcBef>
              <a:spcAft>
                <a:spcPts val="0"/>
              </a:spcAft>
              <a:buClr>
                <a:schemeClr val="dk2"/>
              </a:buClr>
              <a:buSzPts val="2400"/>
              <a:buFont typeface="Sorts Mill Goudy"/>
              <a:buChar char="∙"/>
              <a:defRPr b="0" i="0" sz="1600" u="none" cap="none" strike="noStrike">
                <a:solidFill>
                  <a:schemeClr val="dk2"/>
                </a:solidFill>
                <a:latin typeface="Sorts Mill Goudy"/>
                <a:ea typeface="Sorts Mill Goudy"/>
                <a:cs typeface="Sorts Mill Goudy"/>
                <a:sym typeface="Sorts Mill Goudy"/>
              </a:defRPr>
            </a:lvl3pPr>
            <a:lvl4pPr indent="-228600" lvl="3" marL="1828800" marR="0" rtl="0" algn="l">
              <a:lnSpc>
                <a:spcPct val="110000"/>
              </a:lnSpc>
              <a:spcBef>
                <a:spcPts val="500"/>
              </a:spcBef>
              <a:spcAft>
                <a:spcPts val="0"/>
              </a:spcAft>
              <a:buClr>
                <a:schemeClr val="dk2"/>
              </a:buClr>
              <a:buSzPts val="1400"/>
              <a:buFont typeface="Sorts Mill Goudy"/>
              <a:buNone/>
              <a:defRPr b="0" i="0" sz="1400" u="none" cap="none" strike="noStrike">
                <a:solidFill>
                  <a:schemeClr val="dk2"/>
                </a:solidFill>
                <a:latin typeface="Sorts Mill Goudy"/>
                <a:ea typeface="Sorts Mill Goudy"/>
                <a:cs typeface="Sorts Mill Goudy"/>
                <a:sym typeface="Sorts Mill Goudy"/>
              </a:defRPr>
            </a:lvl4pPr>
            <a:lvl5pPr indent="-361950" lvl="4" marL="2286000" marR="0" rtl="0" algn="l">
              <a:lnSpc>
                <a:spcPct val="110000"/>
              </a:lnSpc>
              <a:spcBef>
                <a:spcPts val="500"/>
              </a:spcBef>
              <a:spcAft>
                <a:spcPts val="0"/>
              </a:spcAft>
              <a:buClr>
                <a:schemeClr val="dk2"/>
              </a:buClr>
              <a:buSzPts val="2100"/>
              <a:buFont typeface="Sorts Mill Goudy"/>
              <a:buChar char="∙"/>
              <a:defRPr b="0" i="0" sz="1400" u="none" cap="none" strike="noStrike">
                <a:solidFill>
                  <a:schemeClr val="dk2"/>
                </a:solidFill>
                <a:latin typeface="Sorts Mill Goudy"/>
                <a:ea typeface="Sorts Mill Goudy"/>
                <a:cs typeface="Sorts Mill Goudy"/>
                <a:sym typeface="Sorts Mill Goudy"/>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rts Mill Goudy"/>
                <a:ea typeface="Sorts Mill Goudy"/>
                <a:cs typeface="Sorts Mill Goudy"/>
                <a:sym typeface="Sorts Mill Goudy"/>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rts Mill Goudy"/>
                <a:ea typeface="Sorts Mill Goudy"/>
                <a:cs typeface="Sorts Mill Goudy"/>
                <a:sym typeface="Sorts Mill Goudy"/>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rts Mill Goudy"/>
                <a:ea typeface="Sorts Mill Goudy"/>
                <a:cs typeface="Sorts Mill Goudy"/>
                <a:sym typeface="Sorts Mill Goudy"/>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rts Mill Goudy"/>
                <a:ea typeface="Sorts Mill Goudy"/>
                <a:cs typeface="Sorts Mill Goudy"/>
                <a:sym typeface="Sorts Mill Goudy"/>
              </a:defRPr>
            </a:lvl9pPr>
          </a:lstStyle>
          <a:p/>
        </p:txBody>
      </p:sp>
      <p:sp>
        <p:nvSpPr>
          <p:cNvPr id="168" name="Google Shape;168;p8"/>
          <p:cNvSpPr txBox="1"/>
          <p:nvPr>
            <p:ph idx="10" type="dt"/>
          </p:nvPr>
        </p:nvSpPr>
        <p:spPr>
          <a:xfrm>
            <a:off x="8266975" y="6356350"/>
            <a:ext cx="2960914"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chemeClr val="dk2"/>
                </a:solidFill>
                <a:latin typeface="Sorts Mill Goudy"/>
                <a:ea typeface="Sorts Mill Goudy"/>
                <a:cs typeface="Sorts Mill Goudy"/>
                <a:sym typeface="Sorts Mill Goud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orts Mill Goudy"/>
                <a:ea typeface="Sorts Mill Goudy"/>
                <a:cs typeface="Sorts Mill Goudy"/>
                <a:sym typeface="Sorts Mill Goud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orts Mill Goudy"/>
                <a:ea typeface="Sorts Mill Goudy"/>
                <a:cs typeface="Sorts Mill Goudy"/>
                <a:sym typeface="Sorts Mill Goud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orts Mill Goudy"/>
                <a:ea typeface="Sorts Mill Goudy"/>
                <a:cs typeface="Sorts Mill Goudy"/>
                <a:sym typeface="Sorts Mill Goud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orts Mill Goudy"/>
                <a:ea typeface="Sorts Mill Goudy"/>
                <a:cs typeface="Sorts Mill Goudy"/>
                <a:sym typeface="Sorts Mill Goud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orts Mill Goudy"/>
                <a:ea typeface="Sorts Mill Goudy"/>
                <a:cs typeface="Sorts Mill Goudy"/>
                <a:sym typeface="Sorts Mill Goud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orts Mill Goudy"/>
                <a:ea typeface="Sorts Mill Goudy"/>
                <a:cs typeface="Sorts Mill Goudy"/>
                <a:sym typeface="Sorts Mill Goud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orts Mill Goudy"/>
                <a:ea typeface="Sorts Mill Goudy"/>
                <a:cs typeface="Sorts Mill Goudy"/>
                <a:sym typeface="Sorts Mill Goud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orts Mill Goudy"/>
                <a:ea typeface="Sorts Mill Goudy"/>
                <a:cs typeface="Sorts Mill Goudy"/>
                <a:sym typeface="Sorts Mill Goudy"/>
              </a:defRPr>
            </a:lvl9pPr>
          </a:lstStyle>
          <a:p/>
        </p:txBody>
      </p:sp>
      <p:sp>
        <p:nvSpPr>
          <p:cNvPr id="169" name="Google Shape;169;p8"/>
          <p:cNvSpPr txBox="1"/>
          <p:nvPr>
            <p:ph idx="11" type="ftr"/>
          </p:nvPr>
        </p:nvSpPr>
        <p:spPr>
          <a:xfrm>
            <a:off x="966745" y="501128"/>
            <a:ext cx="331134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2"/>
                </a:solidFill>
                <a:latin typeface="Sorts Mill Goudy"/>
                <a:ea typeface="Sorts Mill Goudy"/>
                <a:cs typeface="Sorts Mill Goudy"/>
                <a:sym typeface="Sorts Mill Goud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orts Mill Goudy"/>
                <a:ea typeface="Sorts Mill Goudy"/>
                <a:cs typeface="Sorts Mill Goudy"/>
                <a:sym typeface="Sorts Mill Goud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orts Mill Goudy"/>
                <a:ea typeface="Sorts Mill Goudy"/>
                <a:cs typeface="Sorts Mill Goudy"/>
                <a:sym typeface="Sorts Mill Goud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orts Mill Goudy"/>
                <a:ea typeface="Sorts Mill Goudy"/>
                <a:cs typeface="Sorts Mill Goudy"/>
                <a:sym typeface="Sorts Mill Goud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orts Mill Goudy"/>
                <a:ea typeface="Sorts Mill Goudy"/>
                <a:cs typeface="Sorts Mill Goudy"/>
                <a:sym typeface="Sorts Mill Goud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orts Mill Goudy"/>
                <a:ea typeface="Sorts Mill Goudy"/>
                <a:cs typeface="Sorts Mill Goudy"/>
                <a:sym typeface="Sorts Mill Goud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orts Mill Goudy"/>
                <a:ea typeface="Sorts Mill Goudy"/>
                <a:cs typeface="Sorts Mill Goudy"/>
                <a:sym typeface="Sorts Mill Goud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orts Mill Goudy"/>
                <a:ea typeface="Sorts Mill Goudy"/>
                <a:cs typeface="Sorts Mill Goudy"/>
                <a:sym typeface="Sorts Mill Goud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Sorts Mill Goudy"/>
                <a:ea typeface="Sorts Mill Goudy"/>
                <a:cs typeface="Sorts Mill Goudy"/>
                <a:sym typeface="Sorts Mill Goudy"/>
              </a:defRPr>
            </a:lvl9pPr>
          </a:lstStyle>
          <a:p/>
        </p:txBody>
      </p:sp>
      <p:sp>
        <p:nvSpPr>
          <p:cNvPr id="170" name="Google Shape;170;p8"/>
          <p:cNvSpPr txBox="1"/>
          <p:nvPr>
            <p:ph idx="12" type="sldNum"/>
          </p:nvPr>
        </p:nvSpPr>
        <p:spPr>
          <a:xfrm>
            <a:off x="11239498" y="6356350"/>
            <a:ext cx="51547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Sorts Mill Goudy"/>
                <a:ea typeface="Sorts Mill Goudy"/>
                <a:cs typeface="Sorts Mill Goudy"/>
                <a:sym typeface="Sorts Mill Goudy"/>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50" name="Shape 250"/>
        <p:cNvGrpSpPr/>
        <p:nvPr/>
      </p:nvGrpSpPr>
      <p:grpSpPr>
        <a:xfrm>
          <a:off x="0" y="0"/>
          <a:ext cx="0" cy="0"/>
          <a:chOff x="0" y="0"/>
          <a:chExt cx="0" cy="0"/>
        </a:xfrm>
      </p:grpSpPr>
      <p:sp>
        <p:nvSpPr>
          <p:cNvPr id="251" name="Google Shape;251;g2b12ad55e79_0_194"/>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marR="0" rtl="0" algn="ctr">
              <a:lnSpc>
                <a:spcPct val="100000"/>
              </a:lnSpc>
              <a:spcBef>
                <a:spcPts val="0"/>
              </a:spcBef>
              <a:spcAft>
                <a:spcPts val="0"/>
              </a:spcAft>
              <a:buClr>
                <a:srgbClr val="FEFEFE"/>
              </a:buClr>
              <a:buSzPts val="7200"/>
              <a:buFont typeface="Lustria"/>
              <a:buNone/>
              <a:defRPr b="0" i="0" sz="7200" u="none" cap="none" strike="noStrike">
                <a:solidFill>
                  <a:srgbClr val="FEFEFE"/>
                </a:solidFill>
                <a:latin typeface="Lustria"/>
                <a:ea typeface="Lustria"/>
                <a:cs typeface="Lustria"/>
                <a:sym typeface="Lustria"/>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9pPr>
          </a:lstStyle>
          <a:p/>
        </p:txBody>
      </p:sp>
      <p:sp>
        <p:nvSpPr>
          <p:cNvPr id="252" name="Google Shape;252;g2b12ad55e79_0_194"/>
          <p:cNvSpPr txBox="1"/>
          <p:nvPr>
            <p:ph idx="1" type="body"/>
          </p:nvPr>
        </p:nvSpPr>
        <p:spPr>
          <a:xfrm>
            <a:off x="968189" y="1586753"/>
            <a:ext cx="10255500" cy="4572000"/>
          </a:xfrm>
          <a:prstGeom prst="rect">
            <a:avLst/>
          </a:prstGeom>
          <a:noFill/>
          <a:ln>
            <a:noFill/>
          </a:ln>
        </p:spPr>
        <p:txBody>
          <a:bodyPr anchorCtr="0" anchor="t" bIns="60925" lIns="121900" spcFirstLastPara="1" rIns="121900" wrap="square" tIns="60925">
            <a:normAutofit/>
          </a:bodyPr>
          <a:lstStyle>
            <a:lvl1pPr indent="-412750" lvl="0" marL="457200" marR="0" rtl="0" algn="l">
              <a:lnSpc>
                <a:spcPct val="100000"/>
              </a:lnSpc>
              <a:spcBef>
                <a:spcPts val="3200"/>
              </a:spcBef>
              <a:spcAft>
                <a:spcPts val="0"/>
              </a:spcAft>
              <a:buClr>
                <a:srgbClr val="FEFEFE"/>
              </a:buClr>
              <a:buSzPts val="2900"/>
              <a:buFont typeface="Noto Sans Symbols"/>
              <a:buChar char="❖"/>
              <a:defRPr b="0" i="0" sz="3200" u="none" cap="none" strike="noStrike">
                <a:solidFill>
                  <a:srgbClr val="FEFEFE"/>
                </a:solidFill>
                <a:latin typeface="Lustria"/>
                <a:ea typeface="Lustria"/>
                <a:cs typeface="Lustria"/>
                <a:sym typeface="Lustria"/>
              </a:defRPr>
            </a:lvl1pPr>
            <a:lvl2pPr indent="-393700" lvl="1" marL="914400" marR="0" rtl="0" algn="l">
              <a:lnSpc>
                <a:spcPct val="100000"/>
              </a:lnSpc>
              <a:spcBef>
                <a:spcPts val="1600"/>
              </a:spcBef>
              <a:spcAft>
                <a:spcPts val="0"/>
              </a:spcAft>
              <a:buClr>
                <a:schemeClr val="dk1"/>
              </a:buClr>
              <a:buSzPts val="2600"/>
              <a:buFont typeface="Noto Sans Symbols"/>
              <a:buChar char="❖"/>
              <a:defRPr b="0" i="0" sz="2900" u="none" cap="none" strike="noStrike">
                <a:solidFill>
                  <a:srgbClr val="FEFEFE"/>
                </a:solidFill>
                <a:latin typeface="Lustria"/>
                <a:ea typeface="Lustria"/>
                <a:cs typeface="Lustria"/>
                <a:sym typeface="Lustria"/>
              </a:defRPr>
            </a:lvl2pPr>
            <a:lvl3pPr indent="-381000" lvl="2" marL="1371600" marR="0" rtl="0" algn="l">
              <a:lnSpc>
                <a:spcPct val="100000"/>
              </a:lnSpc>
              <a:spcBef>
                <a:spcPts val="1600"/>
              </a:spcBef>
              <a:spcAft>
                <a:spcPts val="0"/>
              </a:spcAft>
              <a:buClr>
                <a:srgbClr val="FEFEFE"/>
              </a:buClr>
              <a:buSzPts val="2400"/>
              <a:buFont typeface="Noto Sans Symbols"/>
              <a:buChar char="❖"/>
              <a:defRPr b="0" i="0" sz="2700" u="none" cap="none" strike="noStrike">
                <a:solidFill>
                  <a:srgbClr val="FEFEFE"/>
                </a:solidFill>
                <a:latin typeface="Lustria"/>
                <a:ea typeface="Lustria"/>
                <a:cs typeface="Lustria"/>
                <a:sym typeface="Lustria"/>
              </a:defRPr>
            </a:lvl3pPr>
            <a:lvl4pPr indent="-368300" lvl="3" marL="1828800" marR="0" rtl="0" algn="l">
              <a:lnSpc>
                <a:spcPct val="100000"/>
              </a:lnSpc>
              <a:spcBef>
                <a:spcPts val="1600"/>
              </a:spcBef>
              <a:spcAft>
                <a:spcPts val="0"/>
              </a:spcAft>
              <a:buClr>
                <a:schemeClr val="dk1"/>
              </a:buClr>
              <a:buSzPts val="2200"/>
              <a:buFont typeface="Noto Sans Symbols"/>
              <a:buChar char="❖"/>
              <a:defRPr b="0" i="0" sz="2400" u="none" cap="none" strike="noStrike">
                <a:solidFill>
                  <a:srgbClr val="FEFEFE"/>
                </a:solidFill>
                <a:latin typeface="Lustria"/>
                <a:ea typeface="Lustria"/>
                <a:cs typeface="Lustria"/>
                <a:sym typeface="Lustria"/>
              </a:defRPr>
            </a:lvl4pPr>
            <a:lvl5pPr indent="-368300" lvl="4" marL="2286000" marR="0" rtl="0" algn="l">
              <a:lnSpc>
                <a:spcPct val="100000"/>
              </a:lnSpc>
              <a:spcBef>
                <a:spcPts val="1600"/>
              </a:spcBef>
              <a:spcAft>
                <a:spcPts val="0"/>
              </a:spcAft>
              <a:buClr>
                <a:srgbClr val="FEFEFE"/>
              </a:buClr>
              <a:buSzPts val="2200"/>
              <a:buFont typeface="Noto Sans Symbols"/>
              <a:buChar char="❖"/>
              <a:defRPr b="0" i="0" sz="2400" u="none" cap="none" strike="noStrike">
                <a:solidFill>
                  <a:srgbClr val="FEFEFE"/>
                </a:solidFill>
                <a:latin typeface="Lustria"/>
                <a:ea typeface="Lustria"/>
                <a:cs typeface="Lustria"/>
                <a:sym typeface="Lustria"/>
              </a:defRPr>
            </a:lvl5pPr>
            <a:lvl6pPr indent="-368300" lvl="5" marL="2743200" marR="0" rtl="0" algn="l">
              <a:lnSpc>
                <a:spcPct val="100000"/>
              </a:lnSpc>
              <a:spcBef>
                <a:spcPts val="500"/>
              </a:spcBef>
              <a:spcAft>
                <a:spcPts val="0"/>
              </a:spcAft>
              <a:buClr>
                <a:schemeClr val="dk1"/>
              </a:buClr>
              <a:buSzPts val="2200"/>
              <a:buFont typeface="Noto Sans Symbols"/>
              <a:buChar char="❖"/>
              <a:defRPr b="0" i="0" sz="2400" u="none" cap="none" strike="noStrike">
                <a:solidFill>
                  <a:srgbClr val="FEFEFE"/>
                </a:solidFill>
                <a:latin typeface="Lustria"/>
                <a:ea typeface="Lustria"/>
                <a:cs typeface="Lustria"/>
                <a:sym typeface="Lustria"/>
              </a:defRPr>
            </a:lvl6pPr>
            <a:lvl7pPr indent="-368300" lvl="6" marL="3200400" marR="0" rtl="0" algn="l">
              <a:lnSpc>
                <a:spcPct val="100000"/>
              </a:lnSpc>
              <a:spcBef>
                <a:spcPts val="500"/>
              </a:spcBef>
              <a:spcAft>
                <a:spcPts val="0"/>
              </a:spcAft>
              <a:buClr>
                <a:srgbClr val="FEFEFE"/>
              </a:buClr>
              <a:buSzPts val="2200"/>
              <a:buFont typeface="Noto Sans Symbols"/>
              <a:buChar char="❖"/>
              <a:defRPr b="0" i="0" sz="2400" u="none" cap="none" strike="noStrike">
                <a:solidFill>
                  <a:srgbClr val="FEFEFE"/>
                </a:solidFill>
                <a:latin typeface="Lustria"/>
                <a:ea typeface="Lustria"/>
                <a:cs typeface="Lustria"/>
                <a:sym typeface="Lustria"/>
              </a:defRPr>
            </a:lvl7pPr>
            <a:lvl8pPr indent="-368300" lvl="7" marL="3657600" marR="0" rtl="0" algn="l">
              <a:lnSpc>
                <a:spcPct val="100000"/>
              </a:lnSpc>
              <a:spcBef>
                <a:spcPts val="500"/>
              </a:spcBef>
              <a:spcAft>
                <a:spcPts val="0"/>
              </a:spcAft>
              <a:buClr>
                <a:schemeClr val="dk1"/>
              </a:buClr>
              <a:buSzPts val="2200"/>
              <a:buFont typeface="Noto Sans Symbols"/>
              <a:buChar char="❖"/>
              <a:defRPr b="0" i="0" sz="2400" u="none" cap="none" strike="noStrike">
                <a:solidFill>
                  <a:srgbClr val="FEFEFE"/>
                </a:solidFill>
                <a:latin typeface="Lustria"/>
                <a:ea typeface="Lustria"/>
                <a:cs typeface="Lustria"/>
                <a:sym typeface="Lustria"/>
              </a:defRPr>
            </a:lvl8pPr>
            <a:lvl9pPr indent="-368300" lvl="8" marL="4114800" marR="0" rtl="0" algn="l">
              <a:lnSpc>
                <a:spcPct val="100000"/>
              </a:lnSpc>
              <a:spcBef>
                <a:spcPts val="500"/>
              </a:spcBef>
              <a:spcAft>
                <a:spcPts val="0"/>
              </a:spcAft>
              <a:buClr>
                <a:srgbClr val="FEFEFE"/>
              </a:buClr>
              <a:buSzPts val="2200"/>
              <a:buFont typeface="Noto Sans Symbols"/>
              <a:buChar char="❖"/>
              <a:defRPr b="0" i="0" sz="2400" u="none" cap="none" strike="noStrike">
                <a:solidFill>
                  <a:srgbClr val="FEFEFE"/>
                </a:solidFill>
                <a:latin typeface="Lustria"/>
                <a:ea typeface="Lustria"/>
                <a:cs typeface="Lustria"/>
                <a:sym typeface="Lustria"/>
              </a:defRPr>
            </a:lvl9pPr>
          </a:lstStyle>
          <a:p/>
        </p:txBody>
      </p:sp>
      <p:sp>
        <p:nvSpPr>
          <p:cNvPr id="253" name="Google Shape;253;g2b12ad55e79_0_194"/>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lt1"/>
                </a:solidFill>
                <a:latin typeface="Lustria"/>
                <a:ea typeface="Lustria"/>
                <a:cs typeface="Lustria"/>
                <a:sym typeface="Lustria"/>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lt1"/>
                </a:solidFill>
                <a:latin typeface="Lustria"/>
                <a:ea typeface="Lustria"/>
                <a:cs typeface="Lustria"/>
                <a:sym typeface="Lustria"/>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lt1"/>
                </a:solidFill>
                <a:latin typeface="Lustria"/>
                <a:ea typeface="Lustria"/>
                <a:cs typeface="Lustria"/>
                <a:sym typeface="Lustria"/>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lt1"/>
                </a:solidFill>
                <a:latin typeface="Lustria"/>
                <a:ea typeface="Lustria"/>
                <a:cs typeface="Lustria"/>
                <a:sym typeface="Lustria"/>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lt1"/>
                </a:solidFill>
                <a:latin typeface="Lustria"/>
                <a:ea typeface="Lustria"/>
                <a:cs typeface="Lustria"/>
                <a:sym typeface="Lustria"/>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lt1"/>
                </a:solidFill>
                <a:latin typeface="Lustria"/>
                <a:ea typeface="Lustria"/>
                <a:cs typeface="Lustria"/>
                <a:sym typeface="Lustria"/>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lt1"/>
                </a:solidFill>
                <a:latin typeface="Lustria"/>
                <a:ea typeface="Lustria"/>
                <a:cs typeface="Lustria"/>
                <a:sym typeface="Lustria"/>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lt1"/>
                </a:solidFill>
                <a:latin typeface="Lustria"/>
                <a:ea typeface="Lustria"/>
                <a:cs typeface="Lustria"/>
                <a:sym typeface="Lustria"/>
              </a:defRPr>
            </a:lvl9pPr>
          </a:lstStyle>
          <a:p/>
        </p:txBody>
      </p:sp>
      <p:sp>
        <p:nvSpPr>
          <p:cNvPr id="254" name="Google Shape;254;g2b12ad55e79_0_194"/>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rtl="0" algn="ct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lt1"/>
                </a:solidFill>
                <a:latin typeface="Lustria"/>
                <a:ea typeface="Lustria"/>
                <a:cs typeface="Lustria"/>
                <a:sym typeface="Lustria"/>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lt1"/>
                </a:solidFill>
                <a:latin typeface="Lustria"/>
                <a:ea typeface="Lustria"/>
                <a:cs typeface="Lustria"/>
                <a:sym typeface="Lustria"/>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lt1"/>
                </a:solidFill>
                <a:latin typeface="Lustria"/>
                <a:ea typeface="Lustria"/>
                <a:cs typeface="Lustria"/>
                <a:sym typeface="Lustria"/>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lt1"/>
                </a:solidFill>
                <a:latin typeface="Lustria"/>
                <a:ea typeface="Lustria"/>
                <a:cs typeface="Lustria"/>
                <a:sym typeface="Lustria"/>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lt1"/>
                </a:solidFill>
                <a:latin typeface="Lustria"/>
                <a:ea typeface="Lustria"/>
                <a:cs typeface="Lustria"/>
                <a:sym typeface="Lustria"/>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lt1"/>
                </a:solidFill>
                <a:latin typeface="Lustria"/>
                <a:ea typeface="Lustria"/>
                <a:cs typeface="Lustria"/>
                <a:sym typeface="Lustria"/>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lt1"/>
                </a:solidFill>
                <a:latin typeface="Lustria"/>
                <a:ea typeface="Lustria"/>
                <a:cs typeface="Lustria"/>
                <a:sym typeface="Lustria"/>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lt1"/>
                </a:solidFill>
                <a:latin typeface="Lustria"/>
                <a:ea typeface="Lustria"/>
                <a:cs typeface="Lustria"/>
                <a:sym typeface="Lustria"/>
              </a:defRPr>
            </a:lvl9pPr>
          </a:lstStyle>
          <a:p/>
        </p:txBody>
      </p:sp>
      <p:sp>
        <p:nvSpPr>
          <p:cNvPr id="255" name="Google Shape;255;g2b12ad55e79_0_194"/>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1pPr>
            <a:lvl2pPr indent="0" lvl="1" marL="0" marR="0" rtl="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2pPr>
            <a:lvl3pPr indent="0" lvl="2" marL="0" marR="0" rtl="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3pPr>
            <a:lvl4pPr indent="0" lvl="3" marL="0" marR="0" rtl="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4pPr>
            <a:lvl5pPr indent="0" lvl="4" marL="0" marR="0" rtl="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5pPr>
            <a:lvl6pPr indent="0" lvl="5" marL="0" marR="0" rtl="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6pPr>
            <a:lvl7pPr indent="0" lvl="6" marL="0" marR="0" rtl="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7pPr>
            <a:lvl8pPr indent="0" lvl="7" marL="0" marR="0" rtl="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8pPr>
            <a:lvl9pPr indent="0" lvl="8" marL="0" marR="0" rtl="0" algn="r">
              <a:lnSpc>
                <a:spcPct val="100000"/>
              </a:lnSpc>
              <a:spcBef>
                <a:spcPts val="0"/>
              </a:spcBef>
              <a:spcAft>
                <a:spcPts val="0"/>
              </a:spcAft>
              <a:buClr>
                <a:srgbClr val="000000"/>
              </a:buClr>
              <a:buSzPts val="1900"/>
              <a:buFont typeface="Arial"/>
              <a:buNone/>
              <a:defRPr b="0" i="0" sz="1900" u="none" cap="none" strike="noStrike">
                <a:solidFill>
                  <a:srgbClr val="FEFEFE"/>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7" r:id="rId2"/>
    <p:sldLayoutId id="2147483678"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69" name="Shape 269"/>
        <p:cNvGrpSpPr/>
        <p:nvPr/>
      </p:nvGrpSpPr>
      <p:grpSpPr>
        <a:xfrm>
          <a:off x="0" y="0"/>
          <a:ext cx="0" cy="0"/>
          <a:chOff x="0" y="0"/>
          <a:chExt cx="0" cy="0"/>
        </a:xfrm>
      </p:grpSpPr>
      <p:sp>
        <p:nvSpPr>
          <p:cNvPr id="270" name="Google Shape;270;g2b12ad55e79_0_213"/>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marR="0" rtl="0" algn="ctr">
              <a:lnSpc>
                <a:spcPct val="100000"/>
              </a:lnSpc>
              <a:spcBef>
                <a:spcPts val="0"/>
              </a:spcBef>
              <a:spcAft>
                <a:spcPts val="0"/>
              </a:spcAft>
              <a:buClr>
                <a:srgbClr val="262626"/>
              </a:buClr>
              <a:buSzPts val="7200"/>
              <a:buFont typeface="Lustria"/>
              <a:buNone/>
              <a:defRPr b="0" i="0" sz="7200" u="none" cap="none" strike="noStrike">
                <a:solidFill>
                  <a:srgbClr val="262626"/>
                </a:solidFill>
                <a:latin typeface="Lustria"/>
                <a:ea typeface="Lustria"/>
                <a:cs typeface="Lustria"/>
                <a:sym typeface="Lustria"/>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9pPr>
          </a:lstStyle>
          <a:p/>
        </p:txBody>
      </p:sp>
      <p:sp>
        <p:nvSpPr>
          <p:cNvPr id="271" name="Google Shape;271;g2b12ad55e79_0_213"/>
          <p:cNvSpPr txBox="1"/>
          <p:nvPr>
            <p:ph idx="1" type="body"/>
          </p:nvPr>
        </p:nvSpPr>
        <p:spPr>
          <a:xfrm>
            <a:off x="968189" y="1586753"/>
            <a:ext cx="10255500" cy="4572000"/>
          </a:xfrm>
          <a:prstGeom prst="rect">
            <a:avLst/>
          </a:prstGeom>
          <a:noFill/>
          <a:ln>
            <a:noFill/>
          </a:ln>
        </p:spPr>
        <p:txBody>
          <a:bodyPr anchorCtr="0" anchor="t" bIns="60925" lIns="121900" spcFirstLastPara="1" rIns="121900" wrap="square" tIns="60925">
            <a:normAutofit/>
          </a:bodyPr>
          <a:lstStyle>
            <a:lvl1pPr indent="-412750" lvl="0" marL="457200" marR="0" rtl="0" algn="l">
              <a:lnSpc>
                <a:spcPct val="100000"/>
              </a:lnSpc>
              <a:spcBef>
                <a:spcPts val="3200"/>
              </a:spcBef>
              <a:spcAft>
                <a:spcPts val="0"/>
              </a:spcAft>
              <a:buClr>
                <a:srgbClr val="3F3F3F"/>
              </a:buClr>
              <a:buSzPts val="2900"/>
              <a:buFont typeface="Noto Sans Symbols"/>
              <a:buChar char="❖"/>
              <a:defRPr b="0" i="0" sz="3200" u="none" cap="none" strike="noStrike">
                <a:solidFill>
                  <a:srgbClr val="3F3F3F"/>
                </a:solidFill>
                <a:latin typeface="Lustria"/>
                <a:ea typeface="Lustria"/>
                <a:cs typeface="Lustria"/>
                <a:sym typeface="Lustria"/>
              </a:defRPr>
            </a:lvl1pPr>
            <a:lvl2pPr indent="-393700" lvl="1" marL="914400" marR="0" rtl="0" algn="l">
              <a:lnSpc>
                <a:spcPct val="100000"/>
              </a:lnSpc>
              <a:spcBef>
                <a:spcPts val="1600"/>
              </a:spcBef>
              <a:spcAft>
                <a:spcPts val="0"/>
              </a:spcAft>
              <a:buClr>
                <a:srgbClr val="A5A5A5"/>
              </a:buClr>
              <a:buSzPts val="2600"/>
              <a:buFont typeface="Noto Sans Symbols"/>
              <a:buChar char="❖"/>
              <a:defRPr b="0" i="0" sz="2900" u="none" cap="none" strike="noStrike">
                <a:solidFill>
                  <a:srgbClr val="3F3F3F"/>
                </a:solidFill>
                <a:latin typeface="Lustria"/>
                <a:ea typeface="Lustria"/>
                <a:cs typeface="Lustria"/>
                <a:sym typeface="Lustria"/>
              </a:defRPr>
            </a:lvl2pPr>
            <a:lvl3pPr indent="-381000" lvl="2" marL="1371600" marR="0" rtl="0" algn="l">
              <a:lnSpc>
                <a:spcPct val="100000"/>
              </a:lnSpc>
              <a:spcBef>
                <a:spcPts val="1600"/>
              </a:spcBef>
              <a:spcAft>
                <a:spcPts val="0"/>
              </a:spcAft>
              <a:buClr>
                <a:srgbClr val="3F3F3F"/>
              </a:buClr>
              <a:buSzPts val="2400"/>
              <a:buFont typeface="Noto Sans Symbols"/>
              <a:buChar char="❖"/>
              <a:defRPr b="0" i="0" sz="2700" u="none" cap="none" strike="noStrike">
                <a:solidFill>
                  <a:srgbClr val="3F3F3F"/>
                </a:solidFill>
                <a:latin typeface="Lustria"/>
                <a:ea typeface="Lustria"/>
                <a:cs typeface="Lustria"/>
                <a:sym typeface="Lustria"/>
              </a:defRPr>
            </a:lvl3pPr>
            <a:lvl4pPr indent="-368300" lvl="3" marL="1828800" marR="0" rtl="0" algn="l">
              <a:lnSpc>
                <a:spcPct val="100000"/>
              </a:lnSpc>
              <a:spcBef>
                <a:spcPts val="1600"/>
              </a:spcBef>
              <a:spcAft>
                <a:spcPts val="0"/>
              </a:spcAft>
              <a:buClr>
                <a:srgbClr val="A5A5A5"/>
              </a:buClr>
              <a:buSzPts val="2200"/>
              <a:buFont typeface="Noto Sans Symbols"/>
              <a:buChar char="❖"/>
              <a:defRPr b="0" i="0" sz="2400" u="none" cap="none" strike="noStrike">
                <a:solidFill>
                  <a:srgbClr val="3F3F3F"/>
                </a:solidFill>
                <a:latin typeface="Lustria"/>
                <a:ea typeface="Lustria"/>
                <a:cs typeface="Lustria"/>
                <a:sym typeface="Lustria"/>
              </a:defRPr>
            </a:lvl4pPr>
            <a:lvl5pPr indent="-368300" lvl="4" marL="2286000" marR="0" rtl="0" algn="l">
              <a:lnSpc>
                <a:spcPct val="100000"/>
              </a:lnSpc>
              <a:spcBef>
                <a:spcPts val="1600"/>
              </a:spcBef>
              <a:spcAft>
                <a:spcPts val="0"/>
              </a:spcAft>
              <a:buClr>
                <a:srgbClr val="3F3F3F"/>
              </a:buClr>
              <a:buSzPts val="2200"/>
              <a:buFont typeface="Noto Sans Symbols"/>
              <a:buChar char="❖"/>
              <a:defRPr b="0" i="0" sz="2400" u="none" cap="none" strike="noStrike">
                <a:solidFill>
                  <a:srgbClr val="3F3F3F"/>
                </a:solidFill>
                <a:latin typeface="Lustria"/>
                <a:ea typeface="Lustria"/>
                <a:cs typeface="Lustria"/>
                <a:sym typeface="Lustria"/>
              </a:defRPr>
            </a:lvl5pPr>
            <a:lvl6pPr indent="-368300" lvl="5" marL="2743200" marR="0" rtl="0" algn="l">
              <a:lnSpc>
                <a:spcPct val="100000"/>
              </a:lnSpc>
              <a:spcBef>
                <a:spcPts val="500"/>
              </a:spcBef>
              <a:spcAft>
                <a:spcPts val="0"/>
              </a:spcAft>
              <a:buClr>
                <a:srgbClr val="A5A5A5"/>
              </a:buClr>
              <a:buSzPts val="2200"/>
              <a:buFont typeface="Noto Sans Symbols"/>
              <a:buChar char="❖"/>
              <a:defRPr b="0" i="0" sz="2400" u="none" cap="none" strike="noStrike">
                <a:solidFill>
                  <a:srgbClr val="3F3F3F"/>
                </a:solidFill>
                <a:latin typeface="Lustria"/>
                <a:ea typeface="Lustria"/>
                <a:cs typeface="Lustria"/>
                <a:sym typeface="Lustria"/>
              </a:defRPr>
            </a:lvl6pPr>
            <a:lvl7pPr indent="-368300" lvl="6" marL="3200400" marR="0" rtl="0" algn="l">
              <a:lnSpc>
                <a:spcPct val="100000"/>
              </a:lnSpc>
              <a:spcBef>
                <a:spcPts val="500"/>
              </a:spcBef>
              <a:spcAft>
                <a:spcPts val="0"/>
              </a:spcAft>
              <a:buClr>
                <a:srgbClr val="3F3F3F"/>
              </a:buClr>
              <a:buSzPts val="2200"/>
              <a:buFont typeface="Noto Sans Symbols"/>
              <a:buChar char="❖"/>
              <a:defRPr b="0" i="0" sz="2400" u="none" cap="none" strike="noStrike">
                <a:solidFill>
                  <a:srgbClr val="3F3F3F"/>
                </a:solidFill>
                <a:latin typeface="Lustria"/>
                <a:ea typeface="Lustria"/>
                <a:cs typeface="Lustria"/>
                <a:sym typeface="Lustria"/>
              </a:defRPr>
            </a:lvl7pPr>
            <a:lvl8pPr indent="-368300" lvl="7" marL="3657600" marR="0" rtl="0" algn="l">
              <a:lnSpc>
                <a:spcPct val="100000"/>
              </a:lnSpc>
              <a:spcBef>
                <a:spcPts val="500"/>
              </a:spcBef>
              <a:spcAft>
                <a:spcPts val="0"/>
              </a:spcAft>
              <a:buClr>
                <a:srgbClr val="A5A5A5"/>
              </a:buClr>
              <a:buSzPts val="2200"/>
              <a:buFont typeface="Noto Sans Symbols"/>
              <a:buChar char="❖"/>
              <a:defRPr b="0" i="0" sz="2400" u="none" cap="none" strike="noStrike">
                <a:solidFill>
                  <a:srgbClr val="3F3F3F"/>
                </a:solidFill>
                <a:latin typeface="Lustria"/>
                <a:ea typeface="Lustria"/>
                <a:cs typeface="Lustria"/>
                <a:sym typeface="Lustria"/>
              </a:defRPr>
            </a:lvl8pPr>
            <a:lvl9pPr indent="-368300" lvl="8" marL="4114800" marR="0" rtl="0" algn="l">
              <a:lnSpc>
                <a:spcPct val="100000"/>
              </a:lnSpc>
              <a:spcBef>
                <a:spcPts val="500"/>
              </a:spcBef>
              <a:spcAft>
                <a:spcPts val="0"/>
              </a:spcAft>
              <a:buClr>
                <a:srgbClr val="3F3F3F"/>
              </a:buClr>
              <a:buSzPts val="2200"/>
              <a:buFont typeface="Noto Sans Symbols"/>
              <a:buChar char="❖"/>
              <a:defRPr b="0" i="0" sz="2400" u="none" cap="none" strike="noStrike">
                <a:solidFill>
                  <a:srgbClr val="3F3F3F"/>
                </a:solidFill>
                <a:latin typeface="Lustria"/>
                <a:ea typeface="Lustria"/>
                <a:cs typeface="Lustria"/>
                <a:sym typeface="Lustria"/>
              </a:defRPr>
            </a:lvl9pPr>
          </a:lstStyle>
          <a:p/>
        </p:txBody>
      </p:sp>
      <p:sp>
        <p:nvSpPr>
          <p:cNvPr id="272" name="Google Shape;272;g2b12ad55e79_0_213"/>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Lustria"/>
                <a:ea typeface="Lustria"/>
                <a:cs typeface="Lustria"/>
                <a:sym typeface="Lustria"/>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Lustria"/>
                <a:ea typeface="Lustria"/>
                <a:cs typeface="Lustria"/>
                <a:sym typeface="Lustria"/>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Lustria"/>
                <a:ea typeface="Lustria"/>
                <a:cs typeface="Lustria"/>
                <a:sym typeface="Lustria"/>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Lustria"/>
                <a:ea typeface="Lustria"/>
                <a:cs typeface="Lustria"/>
                <a:sym typeface="Lustria"/>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Lustria"/>
                <a:ea typeface="Lustria"/>
                <a:cs typeface="Lustria"/>
                <a:sym typeface="Lustria"/>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Lustria"/>
                <a:ea typeface="Lustria"/>
                <a:cs typeface="Lustria"/>
                <a:sym typeface="Lustria"/>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Lustria"/>
                <a:ea typeface="Lustria"/>
                <a:cs typeface="Lustria"/>
                <a:sym typeface="Lustria"/>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Lustria"/>
                <a:ea typeface="Lustria"/>
                <a:cs typeface="Lustria"/>
                <a:sym typeface="Lustria"/>
              </a:defRPr>
            </a:lvl9pPr>
          </a:lstStyle>
          <a:p/>
        </p:txBody>
      </p:sp>
      <p:sp>
        <p:nvSpPr>
          <p:cNvPr id="273" name="Google Shape;273;g2b12ad55e79_0_213"/>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rtl="0" algn="ct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Lustria"/>
                <a:ea typeface="Lustria"/>
                <a:cs typeface="Lustria"/>
                <a:sym typeface="Lustria"/>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Lustria"/>
                <a:ea typeface="Lustria"/>
                <a:cs typeface="Lustria"/>
                <a:sym typeface="Lustria"/>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Lustria"/>
                <a:ea typeface="Lustria"/>
                <a:cs typeface="Lustria"/>
                <a:sym typeface="Lustria"/>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Lustria"/>
                <a:ea typeface="Lustria"/>
                <a:cs typeface="Lustria"/>
                <a:sym typeface="Lustria"/>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Lustria"/>
                <a:ea typeface="Lustria"/>
                <a:cs typeface="Lustria"/>
                <a:sym typeface="Lustria"/>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Lustria"/>
                <a:ea typeface="Lustria"/>
                <a:cs typeface="Lustria"/>
                <a:sym typeface="Lustria"/>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Lustria"/>
                <a:ea typeface="Lustria"/>
                <a:cs typeface="Lustria"/>
                <a:sym typeface="Lustria"/>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Lustria"/>
                <a:ea typeface="Lustria"/>
                <a:cs typeface="Lustria"/>
                <a:sym typeface="Lustria"/>
              </a:defRPr>
            </a:lvl9pPr>
          </a:lstStyle>
          <a:p/>
        </p:txBody>
      </p:sp>
      <p:sp>
        <p:nvSpPr>
          <p:cNvPr id="274" name="Google Shape;274;g2b12ad55e79_0_213"/>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1pPr>
            <a:lvl2pPr indent="0" lvl="1" marL="0" marR="0" rtl="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2pPr>
            <a:lvl3pPr indent="0" lvl="2" marL="0" marR="0" rtl="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3pPr>
            <a:lvl4pPr indent="0" lvl="3" marL="0" marR="0" rtl="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4pPr>
            <a:lvl5pPr indent="0" lvl="4" marL="0" marR="0" rtl="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5pPr>
            <a:lvl6pPr indent="0" lvl="5" marL="0" marR="0" rtl="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6pPr>
            <a:lvl7pPr indent="0" lvl="6" marL="0" marR="0" rtl="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7pPr>
            <a:lvl8pPr indent="0" lvl="7" marL="0" marR="0" rtl="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8pPr>
            <a:lvl9pPr indent="0" lvl="8" marL="0" marR="0" rtl="0" algn="r">
              <a:lnSpc>
                <a:spcPct val="100000"/>
              </a:lnSpc>
              <a:spcBef>
                <a:spcPts val="0"/>
              </a:spcBef>
              <a:spcAft>
                <a:spcPts val="0"/>
              </a:spcAft>
              <a:buClr>
                <a:srgbClr val="000000"/>
              </a:buClr>
              <a:buSzPts val="1900"/>
              <a:buFont typeface="Arial"/>
              <a:buNone/>
              <a:defRPr b="0" i="0" sz="1900" u="none" cap="none" strike="noStrike">
                <a:solidFill>
                  <a:srgbClr val="595959"/>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8" name="Shape 378"/>
        <p:cNvGrpSpPr/>
        <p:nvPr/>
      </p:nvGrpSpPr>
      <p:grpSpPr>
        <a:xfrm>
          <a:off x="0" y="0"/>
          <a:ext cx="0" cy="0"/>
          <a:chOff x="0" y="0"/>
          <a:chExt cx="0" cy="0"/>
        </a:xfrm>
      </p:grpSpPr>
      <p:sp>
        <p:nvSpPr>
          <p:cNvPr id="379" name="Google Shape;379;g2b12ad55e79_0_580"/>
          <p:cNvSpPr/>
          <p:nvPr/>
        </p:nvSpPr>
        <p:spPr>
          <a:xfrm>
            <a:off x="0" y="0"/>
            <a:ext cx="12192000" cy="6860100"/>
          </a:xfrm>
          <a:prstGeom prst="rect">
            <a:avLst/>
          </a:prstGeom>
          <a:solidFill>
            <a:srgbClr val="BFB6A5">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80" name="Google Shape;380;g2b12ad55e79_0_580"/>
          <p:cNvSpPr txBox="1"/>
          <p:nvPr>
            <p:ph type="title"/>
          </p:nvPr>
        </p:nvSpPr>
        <p:spPr>
          <a:xfrm>
            <a:off x="871108" y="588245"/>
            <a:ext cx="10449600" cy="1266000"/>
          </a:xfrm>
          <a:prstGeom prst="rect">
            <a:avLst/>
          </a:prstGeom>
          <a:noFill/>
          <a:ln>
            <a:noFill/>
          </a:ln>
        </p:spPr>
        <p:txBody>
          <a:bodyPr anchorCtr="0" anchor="b" bIns="45700" lIns="91425" spcFirstLastPara="1" rIns="91425" wrap="square" tIns="45700">
            <a:normAutofit/>
          </a:bodyPr>
          <a:lstStyle>
            <a:lvl1pPr lvl="0" marR="0" rtl="0" algn="l">
              <a:lnSpc>
                <a:spcPct val="100000"/>
              </a:lnSpc>
              <a:spcBef>
                <a:spcPts val="0"/>
              </a:spcBef>
              <a:spcAft>
                <a:spcPts val="0"/>
              </a:spcAft>
              <a:buClr>
                <a:schemeClr val="dk2"/>
              </a:buClr>
              <a:buSzPts val="3200"/>
              <a:buFont typeface="Play"/>
              <a:buNone/>
              <a:defRPr b="0" i="0" sz="3200" u="none" cap="none" strike="noStrike">
                <a:solidFill>
                  <a:schemeClr val="dk2"/>
                </a:solidFill>
                <a:latin typeface="Play"/>
                <a:ea typeface="Play"/>
                <a:cs typeface="Play"/>
                <a:sym typeface="Play"/>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381" name="Google Shape;381;g2b12ad55e79_0_580"/>
          <p:cNvSpPr txBox="1"/>
          <p:nvPr>
            <p:ph idx="1" type="body"/>
          </p:nvPr>
        </p:nvSpPr>
        <p:spPr>
          <a:xfrm>
            <a:off x="877824" y="2157984"/>
            <a:ext cx="10442400" cy="3903900"/>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120000"/>
              </a:lnSpc>
              <a:spcBef>
                <a:spcPts val="110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1pPr>
            <a:lvl2pPr indent="-323850" lvl="1" marL="914400" marR="0" rtl="0" algn="l">
              <a:lnSpc>
                <a:spcPct val="120000"/>
              </a:lnSpc>
              <a:spcBef>
                <a:spcPts val="500"/>
              </a:spcBef>
              <a:spcAft>
                <a:spcPts val="0"/>
              </a:spcAft>
              <a:buClr>
                <a:schemeClr val="dk2"/>
              </a:buClr>
              <a:buSzPts val="1500"/>
              <a:buFont typeface="Arial"/>
              <a:buChar char="•"/>
              <a:defRPr b="0" i="0" sz="1500" u="none" cap="none" strike="noStrike">
                <a:solidFill>
                  <a:schemeClr val="dk2"/>
                </a:solidFill>
                <a:latin typeface="Arial"/>
                <a:ea typeface="Arial"/>
                <a:cs typeface="Arial"/>
                <a:sym typeface="Arial"/>
              </a:defRPr>
            </a:lvl2pPr>
            <a:lvl3pPr indent="-304800" lvl="2" marL="1371600" marR="0" rtl="0" algn="l">
              <a:lnSpc>
                <a:spcPct val="120000"/>
              </a:lnSpc>
              <a:spcBef>
                <a:spcPts val="5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298450" lvl="3" marL="1828800" marR="0" rtl="0" algn="l">
              <a:lnSpc>
                <a:spcPct val="120000"/>
              </a:lnSpc>
              <a:spcBef>
                <a:spcPts val="5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4pPr>
            <a:lvl5pPr indent="-298450" lvl="4" marL="2286000" marR="0" rtl="0" algn="l">
              <a:lnSpc>
                <a:spcPct val="120000"/>
              </a:lnSpc>
              <a:spcBef>
                <a:spcPts val="5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382" name="Google Shape;382;g2b12ad55e79_0_580"/>
          <p:cNvSpPr txBox="1"/>
          <p:nvPr>
            <p:ph idx="10" type="dt"/>
          </p:nvPr>
        </p:nvSpPr>
        <p:spPr>
          <a:xfrm>
            <a:off x="877824"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8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383" name="Google Shape;383;g2b12ad55e79_0_580"/>
          <p:cNvSpPr txBox="1"/>
          <p:nvPr>
            <p:ph idx="11" type="ftr"/>
          </p:nvPr>
        </p:nvSpPr>
        <p:spPr>
          <a:xfrm>
            <a:off x="7132320" y="6356350"/>
            <a:ext cx="42975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8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384" name="Google Shape;384;g2b12ad55e79_0_580"/>
          <p:cNvSpPr txBox="1"/>
          <p:nvPr>
            <p:ph idx="12" type="sldNum"/>
          </p:nvPr>
        </p:nvSpPr>
        <p:spPr>
          <a:xfrm>
            <a:off x="11429999" y="6356350"/>
            <a:ext cx="521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chemeClr val="dk2"/>
                </a:solidFill>
                <a:latin typeface="Play"/>
                <a:ea typeface="Play"/>
                <a:cs typeface="Play"/>
                <a:sym typeface="Play"/>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4" name="Shape 454"/>
        <p:cNvGrpSpPr/>
        <p:nvPr/>
      </p:nvGrpSpPr>
      <p:grpSpPr>
        <a:xfrm>
          <a:off x="0" y="0"/>
          <a:ext cx="0" cy="0"/>
          <a:chOff x="0" y="0"/>
          <a:chExt cx="0" cy="0"/>
        </a:xfrm>
      </p:grpSpPr>
      <p:sp>
        <p:nvSpPr>
          <p:cNvPr id="455" name="Google Shape;455;g2b12ad55e79_0_656"/>
          <p:cNvSpPr txBox="1"/>
          <p:nvPr>
            <p:ph type="title"/>
          </p:nvPr>
        </p:nvSpPr>
        <p:spPr>
          <a:xfrm>
            <a:off x="1028700" y="723900"/>
            <a:ext cx="10134900" cy="1288500"/>
          </a:xfrm>
          <a:prstGeom prst="rect">
            <a:avLst/>
          </a:prstGeom>
          <a:noFill/>
          <a:ln>
            <a:noFill/>
          </a:ln>
        </p:spPr>
        <p:txBody>
          <a:bodyPr anchorCtr="0" anchor="b" bIns="45700" lIns="91425" spcFirstLastPara="1" rIns="91425" wrap="square" tIns="45700">
            <a:normAutofit/>
          </a:bodyPr>
          <a:lstStyle>
            <a:lvl1pPr lvl="0" marR="0" rtl="0" algn="l">
              <a:lnSpc>
                <a:spcPct val="110000"/>
              </a:lnSpc>
              <a:spcBef>
                <a:spcPts val="0"/>
              </a:spcBef>
              <a:spcAft>
                <a:spcPts val="0"/>
              </a:spcAft>
              <a:buClr>
                <a:schemeClr val="dk2"/>
              </a:buClr>
              <a:buSzPts val="3200"/>
              <a:buFont typeface="Arial"/>
              <a:buNone/>
              <a:defRPr b="0" i="0" sz="3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456" name="Google Shape;456;g2b12ad55e79_0_656"/>
          <p:cNvSpPr txBox="1"/>
          <p:nvPr>
            <p:ph idx="1" type="body"/>
          </p:nvPr>
        </p:nvSpPr>
        <p:spPr>
          <a:xfrm>
            <a:off x="1028700" y="2161903"/>
            <a:ext cx="10134900" cy="39693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10000"/>
              </a:lnSpc>
              <a:spcBef>
                <a:spcPts val="1100"/>
              </a:spcBef>
              <a:spcAft>
                <a:spcPts val="0"/>
              </a:spcAft>
              <a:buClr>
                <a:schemeClr val="dk2"/>
              </a:buClr>
              <a:buSzPts val="2000"/>
              <a:buFont typeface="Arial"/>
              <a:buNone/>
              <a:defRPr b="0" i="0" sz="2000" u="none" cap="none" strike="noStrike">
                <a:solidFill>
                  <a:schemeClr val="dk2"/>
                </a:solidFill>
                <a:latin typeface="Arial"/>
                <a:ea typeface="Arial"/>
                <a:cs typeface="Arial"/>
                <a:sym typeface="Arial"/>
              </a:defRPr>
            </a:lvl1pPr>
            <a:lvl2pPr indent="-323850" lvl="1" marL="914400" marR="0" rtl="0" algn="l">
              <a:lnSpc>
                <a:spcPct val="110000"/>
              </a:lnSpc>
              <a:spcBef>
                <a:spcPts val="500"/>
              </a:spcBef>
              <a:spcAft>
                <a:spcPts val="0"/>
              </a:spcAft>
              <a:buClr>
                <a:schemeClr val="dk2"/>
              </a:buClr>
              <a:buSzPts val="1500"/>
              <a:buFont typeface="Arial"/>
              <a:buChar char="•"/>
              <a:defRPr b="0" i="0" sz="1900" u="none" cap="none" strike="noStrike">
                <a:solidFill>
                  <a:schemeClr val="dk2"/>
                </a:solidFill>
                <a:latin typeface="Arial"/>
                <a:ea typeface="Arial"/>
                <a:cs typeface="Arial"/>
                <a:sym typeface="Arial"/>
              </a:defRPr>
            </a:lvl2pPr>
            <a:lvl3pPr indent="-228600" lvl="2" marL="1371600" marR="0" rtl="0" algn="l">
              <a:lnSpc>
                <a:spcPct val="110000"/>
              </a:lnSpc>
              <a:spcBef>
                <a:spcPts val="50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3pPr>
            <a:lvl4pPr indent="-323850" lvl="3" marL="1828800" marR="0" rtl="0" algn="l">
              <a:lnSpc>
                <a:spcPct val="110000"/>
              </a:lnSpc>
              <a:spcBef>
                <a:spcPts val="500"/>
              </a:spcBef>
              <a:spcAft>
                <a:spcPts val="0"/>
              </a:spcAft>
              <a:buClr>
                <a:schemeClr val="dk2"/>
              </a:buClr>
              <a:buSzPts val="1500"/>
              <a:buFont typeface="Arial"/>
              <a:buChar char="•"/>
              <a:defRPr b="0" i="0" sz="1500" u="none" cap="none" strike="noStrike">
                <a:solidFill>
                  <a:schemeClr val="dk2"/>
                </a:solidFill>
                <a:latin typeface="Arial"/>
                <a:ea typeface="Arial"/>
                <a:cs typeface="Arial"/>
                <a:sym typeface="Arial"/>
              </a:defRPr>
            </a:lvl4pPr>
            <a:lvl5pPr indent="-228600" lvl="4" marL="2286000" marR="0" rtl="0" algn="l">
              <a:lnSpc>
                <a:spcPct val="110000"/>
              </a:lnSpc>
              <a:spcBef>
                <a:spcPts val="500"/>
              </a:spcBef>
              <a:spcAft>
                <a:spcPts val="0"/>
              </a:spcAft>
              <a:buClr>
                <a:schemeClr val="dk2"/>
              </a:buClr>
              <a:buSzPts val="1500"/>
              <a:buFont typeface="Arial"/>
              <a:buNone/>
              <a:defRPr b="0" i="0" sz="1500" u="none" cap="none" strike="noStrike">
                <a:solidFill>
                  <a:schemeClr val="dk2"/>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457" name="Google Shape;457;g2b12ad55e79_0_656"/>
          <p:cNvSpPr txBox="1"/>
          <p:nvPr>
            <p:ph idx="12" type="sldNum"/>
          </p:nvPr>
        </p:nvSpPr>
        <p:spPr>
          <a:xfrm>
            <a:off x="11394765" y="6245032"/>
            <a:ext cx="524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58" name="Google Shape;458;g2b12ad55e79_0_656"/>
          <p:cNvSpPr txBox="1"/>
          <p:nvPr>
            <p:ph idx="10" type="dt"/>
          </p:nvPr>
        </p:nvSpPr>
        <p:spPr>
          <a:xfrm>
            <a:off x="354841" y="6245032"/>
            <a:ext cx="2659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1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459" name="Google Shape;459;g2b12ad55e79_0_656"/>
          <p:cNvSpPr txBox="1"/>
          <p:nvPr>
            <p:ph idx="11" type="ftr"/>
          </p:nvPr>
        </p:nvSpPr>
        <p:spPr>
          <a:xfrm>
            <a:off x="7279964" y="6245033"/>
            <a:ext cx="41124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500"/>
              <a:buFont typeface="Arial"/>
              <a:buNone/>
              <a:defRPr b="0" i="0" sz="11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460" name="Google Shape;460;g2b12ad55e79_0_656"/>
          <p:cNvSpPr/>
          <p:nvPr/>
        </p:nvSpPr>
        <p:spPr>
          <a:xfrm>
            <a:off x="0" y="0"/>
            <a:ext cx="12192000" cy="6858000"/>
          </a:xfrm>
          <a:custGeom>
            <a:rect b="b" l="l" r="r" t="t"/>
            <a:pathLst>
              <a:path extrusionOk="0" h="6858000" w="12192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40" name="Shape 540"/>
        <p:cNvGrpSpPr/>
        <p:nvPr/>
      </p:nvGrpSpPr>
      <p:grpSpPr>
        <a:xfrm>
          <a:off x="0" y="0"/>
          <a:ext cx="0" cy="0"/>
          <a:chOff x="0" y="0"/>
          <a:chExt cx="0" cy="0"/>
        </a:xfrm>
      </p:grpSpPr>
      <p:sp>
        <p:nvSpPr>
          <p:cNvPr id="541" name="Google Shape;541;g2661e6539b9_0_49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spcBef>
                <a:spcPts val="0"/>
              </a:spcBef>
              <a:spcAft>
                <a:spcPts val="0"/>
              </a:spcAft>
              <a:buClr>
                <a:schemeClr val="dk2"/>
              </a:buClr>
              <a:buSzPts val="4000"/>
              <a:buFont typeface="Fondamento"/>
              <a:buNone/>
              <a:defRPr sz="4000">
                <a:solidFill>
                  <a:schemeClr val="dk2"/>
                </a:solidFill>
                <a:latin typeface="Fondamento"/>
                <a:ea typeface="Fondamento"/>
                <a:cs typeface="Fondamento"/>
                <a:sym typeface="Fondamento"/>
              </a:defRPr>
            </a:lvl1pPr>
            <a:lvl2pPr lvl="1" rtl="0">
              <a:spcBef>
                <a:spcPts val="0"/>
              </a:spcBef>
              <a:spcAft>
                <a:spcPts val="0"/>
              </a:spcAft>
              <a:buClr>
                <a:schemeClr val="dk2"/>
              </a:buClr>
              <a:buSzPts val="4000"/>
              <a:buFont typeface="Fondamento"/>
              <a:buNone/>
              <a:defRPr sz="4000">
                <a:solidFill>
                  <a:schemeClr val="dk2"/>
                </a:solidFill>
                <a:latin typeface="Fondamento"/>
                <a:ea typeface="Fondamento"/>
                <a:cs typeface="Fondamento"/>
                <a:sym typeface="Fondamento"/>
              </a:defRPr>
            </a:lvl2pPr>
            <a:lvl3pPr lvl="2" rtl="0">
              <a:spcBef>
                <a:spcPts val="0"/>
              </a:spcBef>
              <a:spcAft>
                <a:spcPts val="0"/>
              </a:spcAft>
              <a:buClr>
                <a:schemeClr val="dk2"/>
              </a:buClr>
              <a:buSzPts val="4000"/>
              <a:buFont typeface="Fondamento"/>
              <a:buNone/>
              <a:defRPr sz="4000">
                <a:solidFill>
                  <a:schemeClr val="dk2"/>
                </a:solidFill>
                <a:latin typeface="Fondamento"/>
                <a:ea typeface="Fondamento"/>
                <a:cs typeface="Fondamento"/>
                <a:sym typeface="Fondamento"/>
              </a:defRPr>
            </a:lvl3pPr>
            <a:lvl4pPr lvl="3" rtl="0">
              <a:spcBef>
                <a:spcPts val="0"/>
              </a:spcBef>
              <a:spcAft>
                <a:spcPts val="0"/>
              </a:spcAft>
              <a:buClr>
                <a:schemeClr val="dk2"/>
              </a:buClr>
              <a:buSzPts val="4000"/>
              <a:buFont typeface="Fondamento"/>
              <a:buNone/>
              <a:defRPr sz="4000">
                <a:solidFill>
                  <a:schemeClr val="dk2"/>
                </a:solidFill>
                <a:latin typeface="Fondamento"/>
                <a:ea typeface="Fondamento"/>
                <a:cs typeface="Fondamento"/>
                <a:sym typeface="Fondamento"/>
              </a:defRPr>
            </a:lvl4pPr>
            <a:lvl5pPr lvl="4" rtl="0">
              <a:spcBef>
                <a:spcPts val="0"/>
              </a:spcBef>
              <a:spcAft>
                <a:spcPts val="0"/>
              </a:spcAft>
              <a:buClr>
                <a:schemeClr val="dk2"/>
              </a:buClr>
              <a:buSzPts val="4000"/>
              <a:buFont typeface="Fondamento"/>
              <a:buNone/>
              <a:defRPr sz="4000">
                <a:solidFill>
                  <a:schemeClr val="dk2"/>
                </a:solidFill>
                <a:latin typeface="Fondamento"/>
                <a:ea typeface="Fondamento"/>
                <a:cs typeface="Fondamento"/>
                <a:sym typeface="Fondamento"/>
              </a:defRPr>
            </a:lvl5pPr>
            <a:lvl6pPr lvl="5" rtl="0">
              <a:spcBef>
                <a:spcPts val="0"/>
              </a:spcBef>
              <a:spcAft>
                <a:spcPts val="0"/>
              </a:spcAft>
              <a:buClr>
                <a:schemeClr val="dk2"/>
              </a:buClr>
              <a:buSzPts val="4000"/>
              <a:buFont typeface="Fondamento"/>
              <a:buNone/>
              <a:defRPr sz="4000">
                <a:solidFill>
                  <a:schemeClr val="dk2"/>
                </a:solidFill>
                <a:latin typeface="Fondamento"/>
                <a:ea typeface="Fondamento"/>
                <a:cs typeface="Fondamento"/>
                <a:sym typeface="Fondamento"/>
              </a:defRPr>
            </a:lvl6pPr>
            <a:lvl7pPr lvl="6" rtl="0">
              <a:spcBef>
                <a:spcPts val="0"/>
              </a:spcBef>
              <a:spcAft>
                <a:spcPts val="0"/>
              </a:spcAft>
              <a:buClr>
                <a:schemeClr val="dk2"/>
              </a:buClr>
              <a:buSzPts val="4000"/>
              <a:buFont typeface="Fondamento"/>
              <a:buNone/>
              <a:defRPr sz="4000">
                <a:solidFill>
                  <a:schemeClr val="dk2"/>
                </a:solidFill>
                <a:latin typeface="Fondamento"/>
                <a:ea typeface="Fondamento"/>
                <a:cs typeface="Fondamento"/>
                <a:sym typeface="Fondamento"/>
              </a:defRPr>
            </a:lvl7pPr>
            <a:lvl8pPr lvl="7" rtl="0">
              <a:spcBef>
                <a:spcPts val="0"/>
              </a:spcBef>
              <a:spcAft>
                <a:spcPts val="0"/>
              </a:spcAft>
              <a:buClr>
                <a:schemeClr val="dk2"/>
              </a:buClr>
              <a:buSzPts val="4000"/>
              <a:buFont typeface="Fondamento"/>
              <a:buNone/>
              <a:defRPr sz="4000">
                <a:solidFill>
                  <a:schemeClr val="dk2"/>
                </a:solidFill>
                <a:latin typeface="Fondamento"/>
                <a:ea typeface="Fondamento"/>
                <a:cs typeface="Fondamento"/>
                <a:sym typeface="Fondamento"/>
              </a:defRPr>
            </a:lvl8pPr>
            <a:lvl9pPr lvl="8" rtl="0">
              <a:spcBef>
                <a:spcPts val="0"/>
              </a:spcBef>
              <a:spcAft>
                <a:spcPts val="0"/>
              </a:spcAft>
              <a:buClr>
                <a:schemeClr val="dk2"/>
              </a:buClr>
              <a:buSzPts val="4000"/>
              <a:buFont typeface="Fondamento"/>
              <a:buNone/>
              <a:defRPr sz="4000">
                <a:solidFill>
                  <a:schemeClr val="dk2"/>
                </a:solidFill>
                <a:latin typeface="Fondamento"/>
                <a:ea typeface="Fondamento"/>
                <a:cs typeface="Fondamento"/>
                <a:sym typeface="Fondamento"/>
              </a:defRPr>
            </a:lvl9pPr>
          </a:lstStyle>
          <a:p/>
        </p:txBody>
      </p:sp>
      <p:sp>
        <p:nvSpPr>
          <p:cNvPr id="542" name="Google Shape;542;g2661e6539b9_0_49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49250" lvl="0" marL="457200" rtl="0">
              <a:lnSpc>
                <a:spcPct val="115000"/>
              </a:lnSpc>
              <a:spcBef>
                <a:spcPts val="0"/>
              </a:spcBef>
              <a:spcAft>
                <a:spcPts val="0"/>
              </a:spcAft>
              <a:buClr>
                <a:schemeClr val="dk2"/>
              </a:buClr>
              <a:buSzPts val="1900"/>
              <a:buFont typeface="Libre Franklin"/>
              <a:buChar char="●"/>
              <a:defRPr sz="1900">
                <a:solidFill>
                  <a:schemeClr val="dk2"/>
                </a:solidFill>
                <a:latin typeface="Libre Franklin"/>
                <a:ea typeface="Libre Franklin"/>
                <a:cs typeface="Libre Franklin"/>
                <a:sym typeface="Libre Franklin"/>
              </a:defRPr>
            </a:lvl1pPr>
            <a:lvl2pPr indent="-349250" lvl="1" marL="914400" rtl="0">
              <a:lnSpc>
                <a:spcPct val="115000"/>
              </a:lnSpc>
              <a:spcBef>
                <a:spcPts val="2100"/>
              </a:spcBef>
              <a:spcAft>
                <a:spcPts val="0"/>
              </a:spcAft>
              <a:buClr>
                <a:schemeClr val="dk2"/>
              </a:buClr>
              <a:buSzPts val="1900"/>
              <a:buFont typeface="Libre Franklin"/>
              <a:buChar char="○"/>
              <a:defRPr sz="1900">
                <a:solidFill>
                  <a:schemeClr val="dk2"/>
                </a:solidFill>
                <a:latin typeface="Libre Franklin"/>
                <a:ea typeface="Libre Franklin"/>
                <a:cs typeface="Libre Franklin"/>
                <a:sym typeface="Libre Franklin"/>
              </a:defRPr>
            </a:lvl2pPr>
            <a:lvl3pPr indent="-349250" lvl="2" marL="1371600" rtl="0">
              <a:lnSpc>
                <a:spcPct val="115000"/>
              </a:lnSpc>
              <a:spcBef>
                <a:spcPts val="2100"/>
              </a:spcBef>
              <a:spcAft>
                <a:spcPts val="0"/>
              </a:spcAft>
              <a:buClr>
                <a:schemeClr val="dk2"/>
              </a:buClr>
              <a:buSzPts val="1900"/>
              <a:buFont typeface="Libre Franklin"/>
              <a:buChar char="■"/>
              <a:defRPr sz="1900">
                <a:solidFill>
                  <a:schemeClr val="dk2"/>
                </a:solidFill>
                <a:latin typeface="Libre Franklin"/>
                <a:ea typeface="Libre Franklin"/>
                <a:cs typeface="Libre Franklin"/>
                <a:sym typeface="Libre Franklin"/>
              </a:defRPr>
            </a:lvl3pPr>
            <a:lvl4pPr indent="-349250" lvl="3" marL="1828800" rtl="0">
              <a:lnSpc>
                <a:spcPct val="115000"/>
              </a:lnSpc>
              <a:spcBef>
                <a:spcPts val="2100"/>
              </a:spcBef>
              <a:spcAft>
                <a:spcPts val="0"/>
              </a:spcAft>
              <a:buClr>
                <a:schemeClr val="dk2"/>
              </a:buClr>
              <a:buSzPts val="1900"/>
              <a:buFont typeface="Libre Franklin"/>
              <a:buChar char="●"/>
              <a:defRPr sz="1900">
                <a:solidFill>
                  <a:schemeClr val="dk2"/>
                </a:solidFill>
                <a:latin typeface="Libre Franklin"/>
                <a:ea typeface="Libre Franklin"/>
                <a:cs typeface="Libre Franklin"/>
                <a:sym typeface="Libre Franklin"/>
              </a:defRPr>
            </a:lvl4pPr>
            <a:lvl5pPr indent="-349250" lvl="4" marL="2286000" rtl="0">
              <a:lnSpc>
                <a:spcPct val="115000"/>
              </a:lnSpc>
              <a:spcBef>
                <a:spcPts val="2100"/>
              </a:spcBef>
              <a:spcAft>
                <a:spcPts val="0"/>
              </a:spcAft>
              <a:buClr>
                <a:schemeClr val="dk2"/>
              </a:buClr>
              <a:buSzPts val="1900"/>
              <a:buFont typeface="Libre Franklin"/>
              <a:buChar char="○"/>
              <a:defRPr sz="1900">
                <a:solidFill>
                  <a:schemeClr val="dk2"/>
                </a:solidFill>
                <a:latin typeface="Libre Franklin"/>
                <a:ea typeface="Libre Franklin"/>
                <a:cs typeface="Libre Franklin"/>
                <a:sym typeface="Libre Franklin"/>
              </a:defRPr>
            </a:lvl5pPr>
            <a:lvl6pPr indent="-349250" lvl="5" marL="2743200" rtl="0">
              <a:lnSpc>
                <a:spcPct val="115000"/>
              </a:lnSpc>
              <a:spcBef>
                <a:spcPts val="2100"/>
              </a:spcBef>
              <a:spcAft>
                <a:spcPts val="0"/>
              </a:spcAft>
              <a:buClr>
                <a:schemeClr val="dk2"/>
              </a:buClr>
              <a:buSzPts val="1900"/>
              <a:buFont typeface="Libre Franklin"/>
              <a:buChar char="■"/>
              <a:defRPr sz="1900">
                <a:solidFill>
                  <a:schemeClr val="dk2"/>
                </a:solidFill>
                <a:latin typeface="Libre Franklin"/>
                <a:ea typeface="Libre Franklin"/>
                <a:cs typeface="Libre Franklin"/>
                <a:sym typeface="Libre Franklin"/>
              </a:defRPr>
            </a:lvl6pPr>
            <a:lvl7pPr indent="-349250" lvl="6" marL="3200400" rtl="0">
              <a:lnSpc>
                <a:spcPct val="115000"/>
              </a:lnSpc>
              <a:spcBef>
                <a:spcPts val="2100"/>
              </a:spcBef>
              <a:spcAft>
                <a:spcPts val="0"/>
              </a:spcAft>
              <a:buClr>
                <a:schemeClr val="dk2"/>
              </a:buClr>
              <a:buSzPts val="1900"/>
              <a:buFont typeface="Libre Franklin"/>
              <a:buChar char="●"/>
              <a:defRPr sz="1900">
                <a:solidFill>
                  <a:schemeClr val="dk2"/>
                </a:solidFill>
                <a:latin typeface="Libre Franklin"/>
                <a:ea typeface="Libre Franklin"/>
                <a:cs typeface="Libre Franklin"/>
                <a:sym typeface="Libre Franklin"/>
              </a:defRPr>
            </a:lvl7pPr>
            <a:lvl8pPr indent="-349250" lvl="7" marL="3657600" rtl="0">
              <a:lnSpc>
                <a:spcPct val="115000"/>
              </a:lnSpc>
              <a:spcBef>
                <a:spcPts val="2100"/>
              </a:spcBef>
              <a:spcAft>
                <a:spcPts val="0"/>
              </a:spcAft>
              <a:buClr>
                <a:schemeClr val="dk2"/>
              </a:buClr>
              <a:buSzPts val="1900"/>
              <a:buFont typeface="Libre Franklin"/>
              <a:buChar char="○"/>
              <a:defRPr sz="1900">
                <a:solidFill>
                  <a:schemeClr val="dk2"/>
                </a:solidFill>
                <a:latin typeface="Libre Franklin"/>
                <a:ea typeface="Libre Franklin"/>
                <a:cs typeface="Libre Franklin"/>
                <a:sym typeface="Libre Franklin"/>
              </a:defRPr>
            </a:lvl8pPr>
            <a:lvl9pPr indent="-349250" lvl="8" marL="4114800" rtl="0">
              <a:lnSpc>
                <a:spcPct val="115000"/>
              </a:lnSpc>
              <a:spcBef>
                <a:spcPts val="2100"/>
              </a:spcBef>
              <a:spcAft>
                <a:spcPts val="2100"/>
              </a:spcAft>
              <a:buClr>
                <a:schemeClr val="dk2"/>
              </a:buClr>
              <a:buSzPts val="1900"/>
              <a:buFont typeface="Libre Franklin"/>
              <a:buChar char="■"/>
              <a:defRPr sz="1900">
                <a:solidFill>
                  <a:schemeClr val="dk2"/>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53">
          <p15:clr>
            <a:srgbClr val="EA4335"/>
          </p15:clr>
        </p15:guide>
        <p15:guide id="2" orient="horz" pos="3867">
          <p15:clr>
            <a:srgbClr val="EA4335"/>
          </p15:clr>
        </p15:guide>
        <p15:guide id="3" pos="599">
          <p15:clr>
            <a:srgbClr val="EA4335"/>
          </p15:clr>
        </p15:guide>
        <p15:guide id="4" pos="7081">
          <p15:clr>
            <a:srgbClr val="EA4335"/>
          </p15:clr>
        </p15:guide>
      </p15:sldGuideLst>
    </p:ext>
  </p:extLst>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791" name="Shape 791"/>
        <p:cNvGrpSpPr/>
        <p:nvPr/>
      </p:nvGrpSpPr>
      <p:grpSpPr>
        <a:xfrm>
          <a:off x="0" y="0"/>
          <a:ext cx="0" cy="0"/>
          <a:chOff x="0" y="0"/>
          <a:chExt cx="0" cy="0"/>
        </a:xfrm>
      </p:grpSpPr>
      <p:sp>
        <p:nvSpPr>
          <p:cNvPr id="792" name="Google Shape;792;g2661e6539b9_0_1242"/>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marR="0" rtl="0" algn="ctr">
              <a:spcBef>
                <a:spcPts val="0"/>
              </a:spcBef>
              <a:spcAft>
                <a:spcPts val="0"/>
              </a:spcAft>
              <a:buClr>
                <a:srgbClr val="FEFEFE"/>
              </a:buClr>
              <a:buSzPts val="7200"/>
              <a:buFont typeface="Lustria"/>
              <a:buNone/>
              <a:defRPr b="0" i="0" sz="7200" u="none" cap="none" strike="noStrike">
                <a:solidFill>
                  <a:srgbClr val="FEFEFE"/>
                </a:solidFill>
                <a:latin typeface="Lustria"/>
                <a:ea typeface="Lustria"/>
                <a:cs typeface="Lustria"/>
                <a:sym typeface="Lustria"/>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
        <p:nvSpPr>
          <p:cNvPr id="793" name="Google Shape;793;g2661e6539b9_0_1242"/>
          <p:cNvSpPr txBox="1"/>
          <p:nvPr>
            <p:ph idx="1" type="body"/>
          </p:nvPr>
        </p:nvSpPr>
        <p:spPr>
          <a:xfrm>
            <a:off x="968189" y="1586753"/>
            <a:ext cx="10255500" cy="4572000"/>
          </a:xfrm>
          <a:prstGeom prst="rect">
            <a:avLst/>
          </a:prstGeom>
          <a:noFill/>
          <a:ln>
            <a:noFill/>
          </a:ln>
        </p:spPr>
        <p:txBody>
          <a:bodyPr anchorCtr="0" anchor="t" bIns="60925" lIns="121900" spcFirstLastPara="1" rIns="121900" wrap="square" tIns="60925">
            <a:normAutofit/>
          </a:bodyPr>
          <a:lstStyle>
            <a:lvl1pPr indent="-412750" lvl="0" marL="457200" marR="0" rtl="0" algn="l">
              <a:spcBef>
                <a:spcPts val="3200"/>
              </a:spcBef>
              <a:spcAft>
                <a:spcPts val="0"/>
              </a:spcAft>
              <a:buClr>
                <a:srgbClr val="FEFEFE"/>
              </a:buClr>
              <a:buSzPts val="2900"/>
              <a:buFont typeface="Noto Sans Symbols"/>
              <a:buChar char="❖"/>
              <a:defRPr b="0" i="0" sz="3200" u="none" cap="none" strike="noStrike">
                <a:solidFill>
                  <a:srgbClr val="FEFEFE"/>
                </a:solidFill>
                <a:latin typeface="Lustria"/>
                <a:ea typeface="Lustria"/>
                <a:cs typeface="Lustria"/>
                <a:sym typeface="Lustria"/>
              </a:defRPr>
            </a:lvl1pPr>
            <a:lvl2pPr indent="-393700" lvl="1" marL="914400" marR="0" rtl="0" algn="l">
              <a:spcBef>
                <a:spcPts val="1600"/>
              </a:spcBef>
              <a:spcAft>
                <a:spcPts val="0"/>
              </a:spcAft>
              <a:buClr>
                <a:schemeClr val="dk1"/>
              </a:buClr>
              <a:buSzPts val="2600"/>
              <a:buFont typeface="Noto Sans Symbols"/>
              <a:buChar char="❖"/>
              <a:defRPr b="0" i="0" sz="2900" u="none" cap="none" strike="noStrike">
                <a:solidFill>
                  <a:srgbClr val="FEFEFE"/>
                </a:solidFill>
                <a:latin typeface="Lustria"/>
                <a:ea typeface="Lustria"/>
                <a:cs typeface="Lustria"/>
                <a:sym typeface="Lustria"/>
              </a:defRPr>
            </a:lvl2pPr>
            <a:lvl3pPr indent="-381000" lvl="2" marL="1371600" marR="0" rtl="0" algn="l">
              <a:spcBef>
                <a:spcPts val="1600"/>
              </a:spcBef>
              <a:spcAft>
                <a:spcPts val="0"/>
              </a:spcAft>
              <a:buClr>
                <a:srgbClr val="FEFEFE"/>
              </a:buClr>
              <a:buSzPts val="2400"/>
              <a:buFont typeface="Noto Sans Symbols"/>
              <a:buChar char="❖"/>
              <a:defRPr b="0" i="0" sz="2700" u="none" cap="none" strike="noStrike">
                <a:solidFill>
                  <a:srgbClr val="FEFEFE"/>
                </a:solidFill>
                <a:latin typeface="Lustria"/>
                <a:ea typeface="Lustria"/>
                <a:cs typeface="Lustria"/>
                <a:sym typeface="Lustria"/>
              </a:defRPr>
            </a:lvl3pPr>
            <a:lvl4pPr indent="-368300" lvl="3" marL="1828800" marR="0" rtl="0" algn="l">
              <a:spcBef>
                <a:spcPts val="1600"/>
              </a:spcBef>
              <a:spcAft>
                <a:spcPts val="0"/>
              </a:spcAft>
              <a:buClr>
                <a:schemeClr val="dk1"/>
              </a:buClr>
              <a:buSzPts val="2200"/>
              <a:buFont typeface="Noto Sans Symbols"/>
              <a:buChar char="❖"/>
              <a:defRPr b="0" i="0" sz="2400" u="none" cap="none" strike="noStrike">
                <a:solidFill>
                  <a:srgbClr val="FEFEFE"/>
                </a:solidFill>
                <a:latin typeface="Lustria"/>
                <a:ea typeface="Lustria"/>
                <a:cs typeface="Lustria"/>
                <a:sym typeface="Lustria"/>
              </a:defRPr>
            </a:lvl4pPr>
            <a:lvl5pPr indent="-368300" lvl="4" marL="2286000" marR="0" rtl="0" algn="l">
              <a:spcBef>
                <a:spcPts val="1600"/>
              </a:spcBef>
              <a:spcAft>
                <a:spcPts val="0"/>
              </a:spcAft>
              <a:buClr>
                <a:srgbClr val="FEFEFE"/>
              </a:buClr>
              <a:buSzPts val="2200"/>
              <a:buFont typeface="Noto Sans Symbols"/>
              <a:buChar char="❖"/>
              <a:defRPr b="0" i="0" sz="2400" u="none" cap="none" strike="noStrike">
                <a:solidFill>
                  <a:srgbClr val="FEFEFE"/>
                </a:solidFill>
                <a:latin typeface="Lustria"/>
                <a:ea typeface="Lustria"/>
                <a:cs typeface="Lustria"/>
                <a:sym typeface="Lustria"/>
              </a:defRPr>
            </a:lvl5pPr>
            <a:lvl6pPr indent="-368300" lvl="5" marL="2743200" marR="0" rtl="0" algn="l">
              <a:spcBef>
                <a:spcPts val="500"/>
              </a:spcBef>
              <a:spcAft>
                <a:spcPts val="0"/>
              </a:spcAft>
              <a:buClr>
                <a:schemeClr val="dk1"/>
              </a:buClr>
              <a:buSzPts val="2200"/>
              <a:buFont typeface="Noto Sans Symbols"/>
              <a:buChar char="❖"/>
              <a:defRPr b="0" i="0" sz="2400" u="none" cap="none" strike="noStrike">
                <a:solidFill>
                  <a:srgbClr val="FEFEFE"/>
                </a:solidFill>
                <a:latin typeface="Lustria"/>
                <a:ea typeface="Lustria"/>
                <a:cs typeface="Lustria"/>
                <a:sym typeface="Lustria"/>
              </a:defRPr>
            </a:lvl6pPr>
            <a:lvl7pPr indent="-368300" lvl="6" marL="3200400" marR="0" rtl="0" algn="l">
              <a:spcBef>
                <a:spcPts val="500"/>
              </a:spcBef>
              <a:spcAft>
                <a:spcPts val="0"/>
              </a:spcAft>
              <a:buClr>
                <a:srgbClr val="FEFEFE"/>
              </a:buClr>
              <a:buSzPts val="2200"/>
              <a:buFont typeface="Noto Sans Symbols"/>
              <a:buChar char="❖"/>
              <a:defRPr b="0" i="0" sz="2400" u="none" cap="none" strike="noStrike">
                <a:solidFill>
                  <a:srgbClr val="FEFEFE"/>
                </a:solidFill>
                <a:latin typeface="Lustria"/>
                <a:ea typeface="Lustria"/>
                <a:cs typeface="Lustria"/>
                <a:sym typeface="Lustria"/>
              </a:defRPr>
            </a:lvl7pPr>
            <a:lvl8pPr indent="-368300" lvl="7" marL="3657600" marR="0" rtl="0" algn="l">
              <a:spcBef>
                <a:spcPts val="500"/>
              </a:spcBef>
              <a:spcAft>
                <a:spcPts val="0"/>
              </a:spcAft>
              <a:buClr>
                <a:schemeClr val="dk1"/>
              </a:buClr>
              <a:buSzPts val="2200"/>
              <a:buFont typeface="Noto Sans Symbols"/>
              <a:buChar char="❖"/>
              <a:defRPr b="0" i="0" sz="2400" u="none" cap="none" strike="noStrike">
                <a:solidFill>
                  <a:srgbClr val="FEFEFE"/>
                </a:solidFill>
                <a:latin typeface="Lustria"/>
                <a:ea typeface="Lustria"/>
                <a:cs typeface="Lustria"/>
                <a:sym typeface="Lustria"/>
              </a:defRPr>
            </a:lvl8pPr>
            <a:lvl9pPr indent="-368300" lvl="8" marL="4114800" marR="0" rtl="0" algn="l">
              <a:spcBef>
                <a:spcPts val="500"/>
              </a:spcBef>
              <a:spcAft>
                <a:spcPts val="0"/>
              </a:spcAft>
              <a:buClr>
                <a:srgbClr val="FEFEFE"/>
              </a:buClr>
              <a:buSzPts val="2200"/>
              <a:buFont typeface="Noto Sans Symbols"/>
              <a:buChar char="❖"/>
              <a:defRPr b="0" i="0" sz="2400" u="none" cap="none" strike="noStrike">
                <a:solidFill>
                  <a:srgbClr val="FEFEFE"/>
                </a:solidFill>
                <a:latin typeface="Lustria"/>
                <a:ea typeface="Lustria"/>
                <a:cs typeface="Lustria"/>
                <a:sym typeface="Lustria"/>
              </a:defRPr>
            </a:lvl9pPr>
          </a:lstStyle>
          <a:p/>
        </p:txBody>
      </p:sp>
      <p:sp>
        <p:nvSpPr>
          <p:cNvPr id="794" name="Google Shape;794;g2661e6539b9_0_1242"/>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900" u="none" cap="none" strike="noStrike">
                <a:solidFill>
                  <a:srgbClr val="FEFEFE"/>
                </a:solidFill>
                <a:latin typeface="Lustria"/>
                <a:ea typeface="Lustria"/>
                <a:cs typeface="Lustria"/>
                <a:sym typeface="Lustria"/>
              </a:defRPr>
            </a:lvl1pPr>
            <a:lvl2pPr lvl="1" marR="0" rtl="0" algn="l">
              <a:spcBef>
                <a:spcPts val="0"/>
              </a:spcBef>
              <a:spcAft>
                <a:spcPts val="0"/>
              </a:spcAft>
              <a:buSzPts val="1900"/>
              <a:buNone/>
              <a:defRPr b="0" i="0" sz="2400" u="none" cap="none" strike="noStrike">
                <a:solidFill>
                  <a:schemeClr val="lt1"/>
                </a:solidFill>
                <a:latin typeface="Lustria"/>
                <a:ea typeface="Lustria"/>
                <a:cs typeface="Lustria"/>
                <a:sym typeface="Lustria"/>
              </a:defRPr>
            </a:lvl2pPr>
            <a:lvl3pPr lvl="2" marR="0" rtl="0" algn="l">
              <a:spcBef>
                <a:spcPts val="0"/>
              </a:spcBef>
              <a:spcAft>
                <a:spcPts val="0"/>
              </a:spcAft>
              <a:buSzPts val="1900"/>
              <a:buNone/>
              <a:defRPr b="0" i="0" sz="2400" u="none" cap="none" strike="noStrike">
                <a:solidFill>
                  <a:schemeClr val="lt1"/>
                </a:solidFill>
                <a:latin typeface="Lustria"/>
                <a:ea typeface="Lustria"/>
                <a:cs typeface="Lustria"/>
                <a:sym typeface="Lustria"/>
              </a:defRPr>
            </a:lvl3pPr>
            <a:lvl4pPr lvl="3" marR="0" rtl="0" algn="l">
              <a:spcBef>
                <a:spcPts val="0"/>
              </a:spcBef>
              <a:spcAft>
                <a:spcPts val="0"/>
              </a:spcAft>
              <a:buSzPts val="1900"/>
              <a:buNone/>
              <a:defRPr b="0" i="0" sz="2400" u="none" cap="none" strike="noStrike">
                <a:solidFill>
                  <a:schemeClr val="lt1"/>
                </a:solidFill>
                <a:latin typeface="Lustria"/>
                <a:ea typeface="Lustria"/>
                <a:cs typeface="Lustria"/>
                <a:sym typeface="Lustria"/>
              </a:defRPr>
            </a:lvl4pPr>
            <a:lvl5pPr lvl="4" marR="0" rtl="0" algn="l">
              <a:spcBef>
                <a:spcPts val="0"/>
              </a:spcBef>
              <a:spcAft>
                <a:spcPts val="0"/>
              </a:spcAft>
              <a:buSzPts val="1900"/>
              <a:buNone/>
              <a:defRPr b="0" i="0" sz="2400" u="none" cap="none" strike="noStrike">
                <a:solidFill>
                  <a:schemeClr val="lt1"/>
                </a:solidFill>
                <a:latin typeface="Lustria"/>
                <a:ea typeface="Lustria"/>
                <a:cs typeface="Lustria"/>
                <a:sym typeface="Lustria"/>
              </a:defRPr>
            </a:lvl5pPr>
            <a:lvl6pPr lvl="5" marR="0" rtl="0" algn="l">
              <a:spcBef>
                <a:spcPts val="0"/>
              </a:spcBef>
              <a:spcAft>
                <a:spcPts val="0"/>
              </a:spcAft>
              <a:buSzPts val="1900"/>
              <a:buNone/>
              <a:defRPr b="0" i="0" sz="2400" u="none" cap="none" strike="noStrike">
                <a:solidFill>
                  <a:schemeClr val="lt1"/>
                </a:solidFill>
                <a:latin typeface="Lustria"/>
                <a:ea typeface="Lustria"/>
                <a:cs typeface="Lustria"/>
                <a:sym typeface="Lustria"/>
              </a:defRPr>
            </a:lvl6pPr>
            <a:lvl7pPr lvl="6" marR="0" rtl="0" algn="l">
              <a:spcBef>
                <a:spcPts val="0"/>
              </a:spcBef>
              <a:spcAft>
                <a:spcPts val="0"/>
              </a:spcAft>
              <a:buSzPts val="1900"/>
              <a:buNone/>
              <a:defRPr b="0" i="0" sz="2400" u="none" cap="none" strike="noStrike">
                <a:solidFill>
                  <a:schemeClr val="lt1"/>
                </a:solidFill>
                <a:latin typeface="Lustria"/>
                <a:ea typeface="Lustria"/>
                <a:cs typeface="Lustria"/>
                <a:sym typeface="Lustria"/>
              </a:defRPr>
            </a:lvl7pPr>
            <a:lvl8pPr lvl="7" marR="0" rtl="0" algn="l">
              <a:spcBef>
                <a:spcPts val="0"/>
              </a:spcBef>
              <a:spcAft>
                <a:spcPts val="0"/>
              </a:spcAft>
              <a:buSzPts val="1900"/>
              <a:buNone/>
              <a:defRPr b="0" i="0" sz="2400" u="none" cap="none" strike="noStrike">
                <a:solidFill>
                  <a:schemeClr val="lt1"/>
                </a:solidFill>
                <a:latin typeface="Lustria"/>
                <a:ea typeface="Lustria"/>
                <a:cs typeface="Lustria"/>
                <a:sym typeface="Lustria"/>
              </a:defRPr>
            </a:lvl8pPr>
            <a:lvl9pPr lvl="8" marR="0" rtl="0" algn="l">
              <a:spcBef>
                <a:spcPts val="0"/>
              </a:spcBef>
              <a:spcAft>
                <a:spcPts val="0"/>
              </a:spcAft>
              <a:buSzPts val="1900"/>
              <a:buNone/>
              <a:defRPr b="0" i="0" sz="2400" u="none" cap="none" strike="noStrike">
                <a:solidFill>
                  <a:schemeClr val="lt1"/>
                </a:solidFill>
                <a:latin typeface="Lustria"/>
                <a:ea typeface="Lustria"/>
                <a:cs typeface="Lustria"/>
                <a:sym typeface="Lustria"/>
              </a:defRPr>
            </a:lvl9pPr>
          </a:lstStyle>
          <a:p/>
        </p:txBody>
      </p:sp>
      <p:sp>
        <p:nvSpPr>
          <p:cNvPr id="795" name="Google Shape;795;g2661e6539b9_0_1242"/>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rtl="0" algn="ctr">
              <a:spcBef>
                <a:spcPts val="0"/>
              </a:spcBef>
              <a:spcAft>
                <a:spcPts val="0"/>
              </a:spcAft>
              <a:buSzPts val="1900"/>
              <a:buNone/>
              <a:defRPr b="0" i="0" sz="1900" u="none" cap="none" strike="noStrike">
                <a:solidFill>
                  <a:srgbClr val="FEFEFE"/>
                </a:solidFill>
                <a:latin typeface="Lustria"/>
                <a:ea typeface="Lustria"/>
                <a:cs typeface="Lustria"/>
                <a:sym typeface="Lustria"/>
              </a:defRPr>
            </a:lvl1pPr>
            <a:lvl2pPr lvl="1" marR="0" rtl="0" algn="l">
              <a:spcBef>
                <a:spcPts val="0"/>
              </a:spcBef>
              <a:spcAft>
                <a:spcPts val="0"/>
              </a:spcAft>
              <a:buSzPts val="1900"/>
              <a:buNone/>
              <a:defRPr b="0" i="0" sz="2400" u="none" cap="none" strike="noStrike">
                <a:solidFill>
                  <a:schemeClr val="lt1"/>
                </a:solidFill>
                <a:latin typeface="Lustria"/>
                <a:ea typeface="Lustria"/>
                <a:cs typeface="Lustria"/>
                <a:sym typeface="Lustria"/>
              </a:defRPr>
            </a:lvl2pPr>
            <a:lvl3pPr lvl="2" marR="0" rtl="0" algn="l">
              <a:spcBef>
                <a:spcPts val="0"/>
              </a:spcBef>
              <a:spcAft>
                <a:spcPts val="0"/>
              </a:spcAft>
              <a:buSzPts val="1900"/>
              <a:buNone/>
              <a:defRPr b="0" i="0" sz="2400" u="none" cap="none" strike="noStrike">
                <a:solidFill>
                  <a:schemeClr val="lt1"/>
                </a:solidFill>
                <a:latin typeface="Lustria"/>
                <a:ea typeface="Lustria"/>
                <a:cs typeface="Lustria"/>
                <a:sym typeface="Lustria"/>
              </a:defRPr>
            </a:lvl3pPr>
            <a:lvl4pPr lvl="3" marR="0" rtl="0" algn="l">
              <a:spcBef>
                <a:spcPts val="0"/>
              </a:spcBef>
              <a:spcAft>
                <a:spcPts val="0"/>
              </a:spcAft>
              <a:buSzPts val="1900"/>
              <a:buNone/>
              <a:defRPr b="0" i="0" sz="2400" u="none" cap="none" strike="noStrike">
                <a:solidFill>
                  <a:schemeClr val="lt1"/>
                </a:solidFill>
                <a:latin typeface="Lustria"/>
                <a:ea typeface="Lustria"/>
                <a:cs typeface="Lustria"/>
                <a:sym typeface="Lustria"/>
              </a:defRPr>
            </a:lvl4pPr>
            <a:lvl5pPr lvl="4" marR="0" rtl="0" algn="l">
              <a:spcBef>
                <a:spcPts val="0"/>
              </a:spcBef>
              <a:spcAft>
                <a:spcPts val="0"/>
              </a:spcAft>
              <a:buSzPts val="1900"/>
              <a:buNone/>
              <a:defRPr b="0" i="0" sz="2400" u="none" cap="none" strike="noStrike">
                <a:solidFill>
                  <a:schemeClr val="lt1"/>
                </a:solidFill>
                <a:latin typeface="Lustria"/>
                <a:ea typeface="Lustria"/>
                <a:cs typeface="Lustria"/>
                <a:sym typeface="Lustria"/>
              </a:defRPr>
            </a:lvl5pPr>
            <a:lvl6pPr lvl="5" marR="0" rtl="0" algn="l">
              <a:spcBef>
                <a:spcPts val="0"/>
              </a:spcBef>
              <a:spcAft>
                <a:spcPts val="0"/>
              </a:spcAft>
              <a:buSzPts val="1900"/>
              <a:buNone/>
              <a:defRPr b="0" i="0" sz="2400" u="none" cap="none" strike="noStrike">
                <a:solidFill>
                  <a:schemeClr val="lt1"/>
                </a:solidFill>
                <a:latin typeface="Lustria"/>
                <a:ea typeface="Lustria"/>
                <a:cs typeface="Lustria"/>
                <a:sym typeface="Lustria"/>
              </a:defRPr>
            </a:lvl6pPr>
            <a:lvl7pPr lvl="6" marR="0" rtl="0" algn="l">
              <a:spcBef>
                <a:spcPts val="0"/>
              </a:spcBef>
              <a:spcAft>
                <a:spcPts val="0"/>
              </a:spcAft>
              <a:buSzPts val="1900"/>
              <a:buNone/>
              <a:defRPr b="0" i="0" sz="2400" u="none" cap="none" strike="noStrike">
                <a:solidFill>
                  <a:schemeClr val="lt1"/>
                </a:solidFill>
                <a:latin typeface="Lustria"/>
                <a:ea typeface="Lustria"/>
                <a:cs typeface="Lustria"/>
                <a:sym typeface="Lustria"/>
              </a:defRPr>
            </a:lvl7pPr>
            <a:lvl8pPr lvl="7" marR="0" rtl="0" algn="l">
              <a:spcBef>
                <a:spcPts val="0"/>
              </a:spcBef>
              <a:spcAft>
                <a:spcPts val="0"/>
              </a:spcAft>
              <a:buSzPts val="1900"/>
              <a:buNone/>
              <a:defRPr b="0" i="0" sz="2400" u="none" cap="none" strike="noStrike">
                <a:solidFill>
                  <a:schemeClr val="lt1"/>
                </a:solidFill>
                <a:latin typeface="Lustria"/>
                <a:ea typeface="Lustria"/>
                <a:cs typeface="Lustria"/>
                <a:sym typeface="Lustria"/>
              </a:defRPr>
            </a:lvl8pPr>
            <a:lvl9pPr lvl="8" marR="0" rtl="0" algn="l">
              <a:spcBef>
                <a:spcPts val="0"/>
              </a:spcBef>
              <a:spcAft>
                <a:spcPts val="0"/>
              </a:spcAft>
              <a:buSzPts val="1900"/>
              <a:buNone/>
              <a:defRPr b="0" i="0" sz="2400" u="none" cap="none" strike="noStrike">
                <a:solidFill>
                  <a:schemeClr val="lt1"/>
                </a:solidFill>
                <a:latin typeface="Lustria"/>
                <a:ea typeface="Lustria"/>
                <a:cs typeface="Lustria"/>
                <a:sym typeface="Lustria"/>
              </a:defRPr>
            </a:lvl9pPr>
          </a:lstStyle>
          <a:p/>
        </p:txBody>
      </p:sp>
      <p:sp>
        <p:nvSpPr>
          <p:cNvPr id="796" name="Google Shape;796;g2661e6539b9_0_1242"/>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buNone/>
              <a:defRPr b="0" i="0" sz="1900" u="none" cap="none" strike="noStrike">
                <a:solidFill>
                  <a:srgbClr val="FEFEFE"/>
                </a:solidFill>
                <a:latin typeface="Lustria"/>
                <a:ea typeface="Lustria"/>
                <a:cs typeface="Lustria"/>
                <a:sym typeface="Lustria"/>
              </a:defRPr>
            </a:lvl1pPr>
            <a:lvl2pPr indent="0" lvl="1" marL="0" marR="0" rtl="0" algn="r">
              <a:spcBef>
                <a:spcPts val="0"/>
              </a:spcBef>
              <a:buNone/>
              <a:defRPr b="0" i="0" sz="1900" u="none" cap="none" strike="noStrike">
                <a:solidFill>
                  <a:srgbClr val="FEFEFE"/>
                </a:solidFill>
                <a:latin typeface="Lustria"/>
                <a:ea typeface="Lustria"/>
                <a:cs typeface="Lustria"/>
                <a:sym typeface="Lustria"/>
              </a:defRPr>
            </a:lvl2pPr>
            <a:lvl3pPr indent="0" lvl="2" marL="0" marR="0" rtl="0" algn="r">
              <a:spcBef>
                <a:spcPts val="0"/>
              </a:spcBef>
              <a:buNone/>
              <a:defRPr b="0" i="0" sz="1900" u="none" cap="none" strike="noStrike">
                <a:solidFill>
                  <a:srgbClr val="FEFEFE"/>
                </a:solidFill>
                <a:latin typeface="Lustria"/>
                <a:ea typeface="Lustria"/>
                <a:cs typeface="Lustria"/>
                <a:sym typeface="Lustria"/>
              </a:defRPr>
            </a:lvl3pPr>
            <a:lvl4pPr indent="0" lvl="3" marL="0" marR="0" rtl="0" algn="r">
              <a:spcBef>
                <a:spcPts val="0"/>
              </a:spcBef>
              <a:buNone/>
              <a:defRPr b="0" i="0" sz="1900" u="none" cap="none" strike="noStrike">
                <a:solidFill>
                  <a:srgbClr val="FEFEFE"/>
                </a:solidFill>
                <a:latin typeface="Lustria"/>
                <a:ea typeface="Lustria"/>
                <a:cs typeface="Lustria"/>
                <a:sym typeface="Lustria"/>
              </a:defRPr>
            </a:lvl4pPr>
            <a:lvl5pPr indent="0" lvl="4" marL="0" marR="0" rtl="0" algn="r">
              <a:spcBef>
                <a:spcPts val="0"/>
              </a:spcBef>
              <a:buNone/>
              <a:defRPr b="0" i="0" sz="1900" u="none" cap="none" strike="noStrike">
                <a:solidFill>
                  <a:srgbClr val="FEFEFE"/>
                </a:solidFill>
                <a:latin typeface="Lustria"/>
                <a:ea typeface="Lustria"/>
                <a:cs typeface="Lustria"/>
                <a:sym typeface="Lustria"/>
              </a:defRPr>
            </a:lvl5pPr>
            <a:lvl6pPr indent="0" lvl="5" marL="0" marR="0" rtl="0" algn="r">
              <a:spcBef>
                <a:spcPts val="0"/>
              </a:spcBef>
              <a:buNone/>
              <a:defRPr b="0" i="0" sz="1900" u="none" cap="none" strike="noStrike">
                <a:solidFill>
                  <a:srgbClr val="FEFEFE"/>
                </a:solidFill>
                <a:latin typeface="Lustria"/>
                <a:ea typeface="Lustria"/>
                <a:cs typeface="Lustria"/>
                <a:sym typeface="Lustria"/>
              </a:defRPr>
            </a:lvl6pPr>
            <a:lvl7pPr indent="0" lvl="6" marL="0" marR="0" rtl="0" algn="r">
              <a:spcBef>
                <a:spcPts val="0"/>
              </a:spcBef>
              <a:buNone/>
              <a:defRPr b="0" i="0" sz="1900" u="none" cap="none" strike="noStrike">
                <a:solidFill>
                  <a:srgbClr val="FEFEFE"/>
                </a:solidFill>
                <a:latin typeface="Lustria"/>
                <a:ea typeface="Lustria"/>
                <a:cs typeface="Lustria"/>
                <a:sym typeface="Lustria"/>
              </a:defRPr>
            </a:lvl7pPr>
            <a:lvl8pPr indent="0" lvl="7" marL="0" marR="0" rtl="0" algn="r">
              <a:spcBef>
                <a:spcPts val="0"/>
              </a:spcBef>
              <a:buNone/>
              <a:defRPr b="0" i="0" sz="1900" u="none" cap="none" strike="noStrike">
                <a:solidFill>
                  <a:srgbClr val="FEFEFE"/>
                </a:solidFill>
                <a:latin typeface="Lustria"/>
                <a:ea typeface="Lustria"/>
                <a:cs typeface="Lustria"/>
                <a:sym typeface="Lustria"/>
              </a:defRPr>
            </a:lvl8pPr>
            <a:lvl9pPr indent="0" lvl="8" marL="0" marR="0" rtl="0" algn="r">
              <a:spcBef>
                <a:spcPts val="0"/>
              </a:spcBef>
              <a:buNone/>
              <a:defRPr b="0" i="0" sz="1900" u="none" cap="none" strike="noStrike">
                <a:solidFill>
                  <a:srgbClr val="FEFEFE"/>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42" r:id="rId2"/>
    <p:sldLayoutId id="2147483743"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10" name="Shape 810"/>
        <p:cNvGrpSpPr/>
        <p:nvPr/>
      </p:nvGrpSpPr>
      <p:grpSpPr>
        <a:xfrm>
          <a:off x="0" y="0"/>
          <a:ext cx="0" cy="0"/>
          <a:chOff x="0" y="0"/>
          <a:chExt cx="0" cy="0"/>
        </a:xfrm>
      </p:grpSpPr>
      <p:sp>
        <p:nvSpPr>
          <p:cNvPr id="811" name="Google Shape;811;g2661e6539b9_0_1261"/>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lvl1pPr lvl="0" marR="0" rtl="0" algn="ctr">
              <a:spcBef>
                <a:spcPts val="0"/>
              </a:spcBef>
              <a:spcAft>
                <a:spcPts val="0"/>
              </a:spcAft>
              <a:buClr>
                <a:srgbClr val="262626"/>
              </a:buClr>
              <a:buSzPts val="7200"/>
              <a:buFont typeface="Lustria"/>
              <a:buNone/>
              <a:defRPr b="0" i="0" sz="7200" u="none" cap="none" strike="noStrike">
                <a:solidFill>
                  <a:srgbClr val="262626"/>
                </a:solidFill>
                <a:latin typeface="Lustria"/>
                <a:ea typeface="Lustria"/>
                <a:cs typeface="Lustria"/>
                <a:sym typeface="Lustria"/>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
        <p:nvSpPr>
          <p:cNvPr id="812" name="Google Shape;812;g2661e6539b9_0_1261"/>
          <p:cNvSpPr txBox="1"/>
          <p:nvPr>
            <p:ph idx="1" type="body"/>
          </p:nvPr>
        </p:nvSpPr>
        <p:spPr>
          <a:xfrm>
            <a:off x="968189" y="1586753"/>
            <a:ext cx="10255500" cy="4572000"/>
          </a:xfrm>
          <a:prstGeom prst="rect">
            <a:avLst/>
          </a:prstGeom>
          <a:noFill/>
          <a:ln>
            <a:noFill/>
          </a:ln>
        </p:spPr>
        <p:txBody>
          <a:bodyPr anchorCtr="0" anchor="t" bIns="60925" lIns="121900" spcFirstLastPara="1" rIns="121900" wrap="square" tIns="60925">
            <a:normAutofit/>
          </a:bodyPr>
          <a:lstStyle>
            <a:lvl1pPr indent="-412750" lvl="0" marL="457200" marR="0" rtl="0" algn="l">
              <a:spcBef>
                <a:spcPts val="3200"/>
              </a:spcBef>
              <a:spcAft>
                <a:spcPts val="0"/>
              </a:spcAft>
              <a:buClr>
                <a:srgbClr val="3F3F3F"/>
              </a:buClr>
              <a:buSzPts val="2900"/>
              <a:buFont typeface="Noto Sans Symbols"/>
              <a:buChar char="❖"/>
              <a:defRPr b="0" i="0" sz="3200" u="none" cap="none" strike="noStrike">
                <a:solidFill>
                  <a:srgbClr val="3F3F3F"/>
                </a:solidFill>
                <a:latin typeface="Lustria"/>
                <a:ea typeface="Lustria"/>
                <a:cs typeface="Lustria"/>
                <a:sym typeface="Lustria"/>
              </a:defRPr>
            </a:lvl1pPr>
            <a:lvl2pPr indent="-393700" lvl="1" marL="914400" marR="0" rtl="0" algn="l">
              <a:spcBef>
                <a:spcPts val="1600"/>
              </a:spcBef>
              <a:spcAft>
                <a:spcPts val="0"/>
              </a:spcAft>
              <a:buClr>
                <a:srgbClr val="A5A5A5"/>
              </a:buClr>
              <a:buSzPts val="2600"/>
              <a:buFont typeface="Noto Sans Symbols"/>
              <a:buChar char="❖"/>
              <a:defRPr b="0" i="0" sz="2900" u="none" cap="none" strike="noStrike">
                <a:solidFill>
                  <a:srgbClr val="3F3F3F"/>
                </a:solidFill>
                <a:latin typeface="Lustria"/>
                <a:ea typeface="Lustria"/>
                <a:cs typeface="Lustria"/>
                <a:sym typeface="Lustria"/>
              </a:defRPr>
            </a:lvl2pPr>
            <a:lvl3pPr indent="-381000" lvl="2" marL="1371600" marR="0" rtl="0" algn="l">
              <a:spcBef>
                <a:spcPts val="1600"/>
              </a:spcBef>
              <a:spcAft>
                <a:spcPts val="0"/>
              </a:spcAft>
              <a:buClr>
                <a:srgbClr val="3F3F3F"/>
              </a:buClr>
              <a:buSzPts val="2400"/>
              <a:buFont typeface="Noto Sans Symbols"/>
              <a:buChar char="❖"/>
              <a:defRPr b="0" i="0" sz="2700" u="none" cap="none" strike="noStrike">
                <a:solidFill>
                  <a:srgbClr val="3F3F3F"/>
                </a:solidFill>
                <a:latin typeface="Lustria"/>
                <a:ea typeface="Lustria"/>
                <a:cs typeface="Lustria"/>
                <a:sym typeface="Lustria"/>
              </a:defRPr>
            </a:lvl3pPr>
            <a:lvl4pPr indent="-368300" lvl="3" marL="1828800" marR="0" rtl="0" algn="l">
              <a:spcBef>
                <a:spcPts val="1600"/>
              </a:spcBef>
              <a:spcAft>
                <a:spcPts val="0"/>
              </a:spcAft>
              <a:buClr>
                <a:srgbClr val="A5A5A5"/>
              </a:buClr>
              <a:buSzPts val="2200"/>
              <a:buFont typeface="Noto Sans Symbols"/>
              <a:buChar char="❖"/>
              <a:defRPr b="0" i="0" sz="2400" u="none" cap="none" strike="noStrike">
                <a:solidFill>
                  <a:srgbClr val="3F3F3F"/>
                </a:solidFill>
                <a:latin typeface="Lustria"/>
                <a:ea typeface="Lustria"/>
                <a:cs typeface="Lustria"/>
                <a:sym typeface="Lustria"/>
              </a:defRPr>
            </a:lvl4pPr>
            <a:lvl5pPr indent="-368300" lvl="4" marL="2286000" marR="0" rtl="0" algn="l">
              <a:spcBef>
                <a:spcPts val="1600"/>
              </a:spcBef>
              <a:spcAft>
                <a:spcPts val="0"/>
              </a:spcAft>
              <a:buClr>
                <a:srgbClr val="3F3F3F"/>
              </a:buClr>
              <a:buSzPts val="2200"/>
              <a:buFont typeface="Noto Sans Symbols"/>
              <a:buChar char="❖"/>
              <a:defRPr b="0" i="0" sz="2400" u="none" cap="none" strike="noStrike">
                <a:solidFill>
                  <a:srgbClr val="3F3F3F"/>
                </a:solidFill>
                <a:latin typeface="Lustria"/>
                <a:ea typeface="Lustria"/>
                <a:cs typeface="Lustria"/>
                <a:sym typeface="Lustria"/>
              </a:defRPr>
            </a:lvl5pPr>
            <a:lvl6pPr indent="-368300" lvl="5" marL="2743200" marR="0" rtl="0" algn="l">
              <a:spcBef>
                <a:spcPts val="500"/>
              </a:spcBef>
              <a:spcAft>
                <a:spcPts val="0"/>
              </a:spcAft>
              <a:buClr>
                <a:srgbClr val="A5A5A5"/>
              </a:buClr>
              <a:buSzPts val="2200"/>
              <a:buFont typeface="Noto Sans Symbols"/>
              <a:buChar char="❖"/>
              <a:defRPr b="0" i="0" sz="2400" u="none" cap="none" strike="noStrike">
                <a:solidFill>
                  <a:srgbClr val="3F3F3F"/>
                </a:solidFill>
                <a:latin typeface="Lustria"/>
                <a:ea typeface="Lustria"/>
                <a:cs typeface="Lustria"/>
                <a:sym typeface="Lustria"/>
              </a:defRPr>
            </a:lvl6pPr>
            <a:lvl7pPr indent="-368300" lvl="6" marL="3200400" marR="0" rtl="0" algn="l">
              <a:spcBef>
                <a:spcPts val="500"/>
              </a:spcBef>
              <a:spcAft>
                <a:spcPts val="0"/>
              </a:spcAft>
              <a:buClr>
                <a:srgbClr val="3F3F3F"/>
              </a:buClr>
              <a:buSzPts val="2200"/>
              <a:buFont typeface="Noto Sans Symbols"/>
              <a:buChar char="❖"/>
              <a:defRPr b="0" i="0" sz="2400" u="none" cap="none" strike="noStrike">
                <a:solidFill>
                  <a:srgbClr val="3F3F3F"/>
                </a:solidFill>
                <a:latin typeface="Lustria"/>
                <a:ea typeface="Lustria"/>
                <a:cs typeface="Lustria"/>
                <a:sym typeface="Lustria"/>
              </a:defRPr>
            </a:lvl7pPr>
            <a:lvl8pPr indent="-368300" lvl="7" marL="3657600" marR="0" rtl="0" algn="l">
              <a:spcBef>
                <a:spcPts val="500"/>
              </a:spcBef>
              <a:spcAft>
                <a:spcPts val="0"/>
              </a:spcAft>
              <a:buClr>
                <a:srgbClr val="A5A5A5"/>
              </a:buClr>
              <a:buSzPts val="2200"/>
              <a:buFont typeface="Noto Sans Symbols"/>
              <a:buChar char="❖"/>
              <a:defRPr b="0" i="0" sz="2400" u="none" cap="none" strike="noStrike">
                <a:solidFill>
                  <a:srgbClr val="3F3F3F"/>
                </a:solidFill>
                <a:latin typeface="Lustria"/>
                <a:ea typeface="Lustria"/>
                <a:cs typeface="Lustria"/>
                <a:sym typeface="Lustria"/>
              </a:defRPr>
            </a:lvl8pPr>
            <a:lvl9pPr indent="-368300" lvl="8" marL="4114800" marR="0" rtl="0" algn="l">
              <a:spcBef>
                <a:spcPts val="500"/>
              </a:spcBef>
              <a:spcAft>
                <a:spcPts val="0"/>
              </a:spcAft>
              <a:buClr>
                <a:srgbClr val="3F3F3F"/>
              </a:buClr>
              <a:buSzPts val="2200"/>
              <a:buFont typeface="Noto Sans Symbols"/>
              <a:buChar char="❖"/>
              <a:defRPr b="0" i="0" sz="2400" u="none" cap="none" strike="noStrike">
                <a:solidFill>
                  <a:srgbClr val="3F3F3F"/>
                </a:solidFill>
                <a:latin typeface="Lustria"/>
                <a:ea typeface="Lustria"/>
                <a:cs typeface="Lustria"/>
                <a:sym typeface="Lustria"/>
              </a:defRPr>
            </a:lvl9pPr>
          </a:lstStyle>
          <a:p/>
        </p:txBody>
      </p:sp>
      <p:sp>
        <p:nvSpPr>
          <p:cNvPr id="813" name="Google Shape;813;g2661e6539b9_0_1261"/>
          <p:cNvSpPr txBox="1"/>
          <p:nvPr>
            <p:ph idx="10" type="dt"/>
          </p:nvPr>
        </p:nvSpPr>
        <p:spPr>
          <a:xfrm>
            <a:off x="609600" y="6356351"/>
            <a:ext cx="2844900" cy="3651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900" u="none" cap="none" strike="noStrike">
                <a:solidFill>
                  <a:srgbClr val="595959"/>
                </a:solidFill>
                <a:latin typeface="Lustria"/>
                <a:ea typeface="Lustria"/>
                <a:cs typeface="Lustria"/>
                <a:sym typeface="Lustria"/>
              </a:defRPr>
            </a:lvl1pPr>
            <a:lvl2pPr lvl="1" marR="0" rtl="0" algn="l">
              <a:spcBef>
                <a:spcPts val="0"/>
              </a:spcBef>
              <a:spcAft>
                <a:spcPts val="0"/>
              </a:spcAft>
              <a:buSzPts val="1900"/>
              <a:buNone/>
              <a:defRPr b="0" i="0" sz="2400" u="none" cap="none" strike="noStrike">
                <a:solidFill>
                  <a:schemeClr val="dk1"/>
                </a:solidFill>
                <a:latin typeface="Lustria"/>
                <a:ea typeface="Lustria"/>
                <a:cs typeface="Lustria"/>
                <a:sym typeface="Lustria"/>
              </a:defRPr>
            </a:lvl2pPr>
            <a:lvl3pPr lvl="2" marR="0" rtl="0" algn="l">
              <a:spcBef>
                <a:spcPts val="0"/>
              </a:spcBef>
              <a:spcAft>
                <a:spcPts val="0"/>
              </a:spcAft>
              <a:buSzPts val="1900"/>
              <a:buNone/>
              <a:defRPr b="0" i="0" sz="2400" u="none" cap="none" strike="noStrike">
                <a:solidFill>
                  <a:schemeClr val="dk1"/>
                </a:solidFill>
                <a:latin typeface="Lustria"/>
                <a:ea typeface="Lustria"/>
                <a:cs typeface="Lustria"/>
                <a:sym typeface="Lustria"/>
              </a:defRPr>
            </a:lvl3pPr>
            <a:lvl4pPr lvl="3" marR="0" rtl="0" algn="l">
              <a:spcBef>
                <a:spcPts val="0"/>
              </a:spcBef>
              <a:spcAft>
                <a:spcPts val="0"/>
              </a:spcAft>
              <a:buSzPts val="1900"/>
              <a:buNone/>
              <a:defRPr b="0" i="0" sz="2400" u="none" cap="none" strike="noStrike">
                <a:solidFill>
                  <a:schemeClr val="dk1"/>
                </a:solidFill>
                <a:latin typeface="Lustria"/>
                <a:ea typeface="Lustria"/>
                <a:cs typeface="Lustria"/>
                <a:sym typeface="Lustria"/>
              </a:defRPr>
            </a:lvl4pPr>
            <a:lvl5pPr lvl="4" marR="0" rtl="0" algn="l">
              <a:spcBef>
                <a:spcPts val="0"/>
              </a:spcBef>
              <a:spcAft>
                <a:spcPts val="0"/>
              </a:spcAft>
              <a:buSzPts val="1900"/>
              <a:buNone/>
              <a:defRPr b="0" i="0" sz="2400" u="none" cap="none" strike="noStrike">
                <a:solidFill>
                  <a:schemeClr val="dk1"/>
                </a:solidFill>
                <a:latin typeface="Lustria"/>
                <a:ea typeface="Lustria"/>
                <a:cs typeface="Lustria"/>
                <a:sym typeface="Lustria"/>
              </a:defRPr>
            </a:lvl5pPr>
            <a:lvl6pPr lvl="5" marR="0" rtl="0" algn="l">
              <a:spcBef>
                <a:spcPts val="0"/>
              </a:spcBef>
              <a:spcAft>
                <a:spcPts val="0"/>
              </a:spcAft>
              <a:buSzPts val="1900"/>
              <a:buNone/>
              <a:defRPr b="0" i="0" sz="2400" u="none" cap="none" strike="noStrike">
                <a:solidFill>
                  <a:schemeClr val="dk1"/>
                </a:solidFill>
                <a:latin typeface="Lustria"/>
                <a:ea typeface="Lustria"/>
                <a:cs typeface="Lustria"/>
                <a:sym typeface="Lustria"/>
              </a:defRPr>
            </a:lvl6pPr>
            <a:lvl7pPr lvl="6" marR="0" rtl="0" algn="l">
              <a:spcBef>
                <a:spcPts val="0"/>
              </a:spcBef>
              <a:spcAft>
                <a:spcPts val="0"/>
              </a:spcAft>
              <a:buSzPts val="1900"/>
              <a:buNone/>
              <a:defRPr b="0" i="0" sz="2400" u="none" cap="none" strike="noStrike">
                <a:solidFill>
                  <a:schemeClr val="dk1"/>
                </a:solidFill>
                <a:latin typeface="Lustria"/>
                <a:ea typeface="Lustria"/>
                <a:cs typeface="Lustria"/>
                <a:sym typeface="Lustria"/>
              </a:defRPr>
            </a:lvl7pPr>
            <a:lvl8pPr lvl="7" marR="0" rtl="0" algn="l">
              <a:spcBef>
                <a:spcPts val="0"/>
              </a:spcBef>
              <a:spcAft>
                <a:spcPts val="0"/>
              </a:spcAft>
              <a:buSzPts val="1900"/>
              <a:buNone/>
              <a:defRPr b="0" i="0" sz="2400" u="none" cap="none" strike="noStrike">
                <a:solidFill>
                  <a:schemeClr val="dk1"/>
                </a:solidFill>
                <a:latin typeface="Lustria"/>
                <a:ea typeface="Lustria"/>
                <a:cs typeface="Lustria"/>
                <a:sym typeface="Lustria"/>
              </a:defRPr>
            </a:lvl8pPr>
            <a:lvl9pPr lvl="8" marR="0" rtl="0" algn="l">
              <a:spcBef>
                <a:spcPts val="0"/>
              </a:spcBef>
              <a:spcAft>
                <a:spcPts val="0"/>
              </a:spcAft>
              <a:buSzPts val="1900"/>
              <a:buNone/>
              <a:defRPr b="0" i="0" sz="2400" u="none" cap="none" strike="noStrike">
                <a:solidFill>
                  <a:schemeClr val="dk1"/>
                </a:solidFill>
                <a:latin typeface="Lustria"/>
                <a:ea typeface="Lustria"/>
                <a:cs typeface="Lustria"/>
                <a:sym typeface="Lustria"/>
              </a:defRPr>
            </a:lvl9pPr>
          </a:lstStyle>
          <a:p/>
        </p:txBody>
      </p:sp>
      <p:sp>
        <p:nvSpPr>
          <p:cNvPr id="814" name="Google Shape;814;g2661e6539b9_0_1261"/>
          <p:cNvSpPr txBox="1"/>
          <p:nvPr>
            <p:ph idx="11" type="ftr"/>
          </p:nvPr>
        </p:nvSpPr>
        <p:spPr>
          <a:xfrm>
            <a:off x="4165600" y="6356351"/>
            <a:ext cx="3860700" cy="365100"/>
          </a:xfrm>
          <a:prstGeom prst="rect">
            <a:avLst/>
          </a:prstGeom>
          <a:noFill/>
          <a:ln>
            <a:noFill/>
          </a:ln>
        </p:spPr>
        <p:txBody>
          <a:bodyPr anchorCtr="0" anchor="ctr" bIns="60925" lIns="121900" spcFirstLastPara="1" rIns="121900" wrap="square" tIns="60925">
            <a:noAutofit/>
          </a:bodyPr>
          <a:lstStyle>
            <a:lvl1pPr lvl="0" marR="0" rtl="0" algn="ctr">
              <a:spcBef>
                <a:spcPts val="0"/>
              </a:spcBef>
              <a:spcAft>
                <a:spcPts val="0"/>
              </a:spcAft>
              <a:buSzPts val="1900"/>
              <a:buNone/>
              <a:defRPr b="0" i="0" sz="1900" u="none" cap="none" strike="noStrike">
                <a:solidFill>
                  <a:srgbClr val="595959"/>
                </a:solidFill>
                <a:latin typeface="Lustria"/>
                <a:ea typeface="Lustria"/>
                <a:cs typeface="Lustria"/>
                <a:sym typeface="Lustria"/>
              </a:defRPr>
            </a:lvl1pPr>
            <a:lvl2pPr lvl="1" marR="0" rtl="0" algn="l">
              <a:spcBef>
                <a:spcPts val="0"/>
              </a:spcBef>
              <a:spcAft>
                <a:spcPts val="0"/>
              </a:spcAft>
              <a:buSzPts val="1900"/>
              <a:buNone/>
              <a:defRPr b="0" i="0" sz="2400" u="none" cap="none" strike="noStrike">
                <a:solidFill>
                  <a:schemeClr val="dk1"/>
                </a:solidFill>
                <a:latin typeface="Lustria"/>
                <a:ea typeface="Lustria"/>
                <a:cs typeface="Lustria"/>
                <a:sym typeface="Lustria"/>
              </a:defRPr>
            </a:lvl2pPr>
            <a:lvl3pPr lvl="2" marR="0" rtl="0" algn="l">
              <a:spcBef>
                <a:spcPts val="0"/>
              </a:spcBef>
              <a:spcAft>
                <a:spcPts val="0"/>
              </a:spcAft>
              <a:buSzPts val="1900"/>
              <a:buNone/>
              <a:defRPr b="0" i="0" sz="2400" u="none" cap="none" strike="noStrike">
                <a:solidFill>
                  <a:schemeClr val="dk1"/>
                </a:solidFill>
                <a:latin typeface="Lustria"/>
                <a:ea typeface="Lustria"/>
                <a:cs typeface="Lustria"/>
                <a:sym typeface="Lustria"/>
              </a:defRPr>
            </a:lvl3pPr>
            <a:lvl4pPr lvl="3" marR="0" rtl="0" algn="l">
              <a:spcBef>
                <a:spcPts val="0"/>
              </a:spcBef>
              <a:spcAft>
                <a:spcPts val="0"/>
              </a:spcAft>
              <a:buSzPts val="1900"/>
              <a:buNone/>
              <a:defRPr b="0" i="0" sz="2400" u="none" cap="none" strike="noStrike">
                <a:solidFill>
                  <a:schemeClr val="dk1"/>
                </a:solidFill>
                <a:latin typeface="Lustria"/>
                <a:ea typeface="Lustria"/>
                <a:cs typeface="Lustria"/>
                <a:sym typeface="Lustria"/>
              </a:defRPr>
            </a:lvl4pPr>
            <a:lvl5pPr lvl="4" marR="0" rtl="0" algn="l">
              <a:spcBef>
                <a:spcPts val="0"/>
              </a:spcBef>
              <a:spcAft>
                <a:spcPts val="0"/>
              </a:spcAft>
              <a:buSzPts val="1900"/>
              <a:buNone/>
              <a:defRPr b="0" i="0" sz="2400" u="none" cap="none" strike="noStrike">
                <a:solidFill>
                  <a:schemeClr val="dk1"/>
                </a:solidFill>
                <a:latin typeface="Lustria"/>
                <a:ea typeface="Lustria"/>
                <a:cs typeface="Lustria"/>
                <a:sym typeface="Lustria"/>
              </a:defRPr>
            </a:lvl5pPr>
            <a:lvl6pPr lvl="5" marR="0" rtl="0" algn="l">
              <a:spcBef>
                <a:spcPts val="0"/>
              </a:spcBef>
              <a:spcAft>
                <a:spcPts val="0"/>
              </a:spcAft>
              <a:buSzPts val="1900"/>
              <a:buNone/>
              <a:defRPr b="0" i="0" sz="2400" u="none" cap="none" strike="noStrike">
                <a:solidFill>
                  <a:schemeClr val="dk1"/>
                </a:solidFill>
                <a:latin typeface="Lustria"/>
                <a:ea typeface="Lustria"/>
                <a:cs typeface="Lustria"/>
                <a:sym typeface="Lustria"/>
              </a:defRPr>
            </a:lvl6pPr>
            <a:lvl7pPr lvl="6" marR="0" rtl="0" algn="l">
              <a:spcBef>
                <a:spcPts val="0"/>
              </a:spcBef>
              <a:spcAft>
                <a:spcPts val="0"/>
              </a:spcAft>
              <a:buSzPts val="1900"/>
              <a:buNone/>
              <a:defRPr b="0" i="0" sz="2400" u="none" cap="none" strike="noStrike">
                <a:solidFill>
                  <a:schemeClr val="dk1"/>
                </a:solidFill>
                <a:latin typeface="Lustria"/>
                <a:ea typeface="Lustria"/>
                <a:cs typeface="Lustria"/>
                <a:sym typeface="Lustria"/>
              </a:defRPr>
            </a:lvl7pPr>
            <a:lvl8pPr lvl="7" marR="0" rtl="0" algn="l">
              <a:spcBef>
                <a:spcPts val="0"/>
              </a:spcBef>
              <a:spcAft>
                <a:spcPts val="0"/>
              </a:spcAft>
              <a:buSzPts val="1900"/>
              <a:buNone/>
              <a:defRPr b="0" i="0" sz="2400" u="none" cap="none" strike="noStrike">
                <a:solidFill>
                  <a:schemeClr val="dk1"/>
                </a:solidFill>
                <a:latin typeface="Lustria"/>
                <a:ea typeface="Lustria"/>
                <a:cs typeface="Lustria"/>
                <a:sym typeface="Lustria"/>
              </a:defRPr>
            </a:lvl8pPr>
            <a:lvl9pPr lvl="8" marR="0" rtl="0" algn="l">
              <a:spcBef>
                <a:spcPts val="0"/>
              </a:spcBef>
              <a:spcAft>
                <a:spcPts val="0"/>
              </a:spcAft>
              <a:buSzPts val="1900"/>
              <a:buNone/>
              <a:defRPr b="0" i="0" sz="2400" u="none" cap="none" strike="noStrike">
                <a:solidFill>
                  <a:schemeClr val="dk1"/>
                </a:solidFill>
                <a:latin typeface="Lustria"/>
                <a:ea typeface="Lustria"/>
                <a:cs typeface="Lustria"/>
                <a:sym typeface="Lustria"/>
              </a:defRPr>
            </a:lvl9pPr>
          </a:lstStyle>
          <a:p/>
        </p:txBody>
      </p:sp>
      <p:sp>
        <p:nvSpPr>
          <p:cNvPr id="815" name="Google Shape;815;g2661e6539b9_0_1261"/>
          <p:cNvSpPr txBox="1"/>
          <p:nvPr>
            <p:ph idx="12" type="sldNum"/>
          </p:nvPr>
        </p:nvSpPr>
        <p:spPr>
          <a:xfrm>
            <a:off x="8737600" y="6356351"/>
            <a:ext cx="28449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buNone/>
              <a:defRPr b="0" i="0" sz="1900" u="none" cap="none" strike="noStrike">
                <a:solidFill>
                  <a:srgbClr val="595959"/>
                </a:solidFill>
                <a:latin typeface="Lustria"/>
                <a:ea typeface="Lustria"/>
                <a:cs typeface="Lustria"/>
                <a:sym typeface="Lustria"/>
              </a:defRPr>
            </a:lvl1pPr>
            <a:lvl2pPr indent="0" lvl="1" marL="0" marR="0" rtl="0" algn="r">
              <a:spcBef>
                <a:spcPts val="0"/>
              </a:spcBef>
              <a:buNone/>
              <a:defRPr b="0" i="0" sz="1900" u="none" cap="none" strike="noStrike">
                <a:solidFill>
                  <a:srgbClr val="595959"/>
                </a:solidFill>
                <a:latin typeface="Lustria"/>
                <a:ea typeface="Lustria"/>
                <a:cs typeface="Lustria"/>
                <a:sym typeface="Lustria"/>
              </a:defRPr>
            </a:lvl2pPr>
            <a:lvl3pPr indent="0" lvl="2" marL="0" marR="0" rtl="0" algn="r">
              <a:spcBef>
                <a:spcPts val="0"/>
              </a:spcBef>
              <a:buNone/>
              <a:defRPr b="0" i="0" sz="1900" u="none" cap="none" strike="noStrike">
                <a:solidFill>
                  <a:srgbClr val="595959"/>
                </a:solidFill>
                <a:latin typeface="Lustria"/>
                <a:ea typeface="Lustria"/>
                <a:cs typeface="Lustria"/>
                <a:sym typeface="Lustria"/>
              </a:defRPr>
            </a:lvl3pPr>
            <a:lvl4pPr indent="0" lvl="3" marL="0" marR="0" rtl="0" algn="r">
              <a:spcBef>
                <a:spcPts val="0"/>
              </a:spcBef>
              <a:buNone/>
              <a:defRPr b="0" i="0" sz="1900" u="none" cap="none" strike="noStrike">
                <a:solidFill>
                  <a:srgbClr val="595959"/>
                </a:solidFill>
                <a:latin typeface="Lustria"/>
                <a:ea typeface="Lustria"/>
                <a:cs typeface="Lustria"/>
                <a:sym typeface="Lustria"/>
              </a:defRPr>
            </a:lvl4pPr>
            <a:lvl5pPr indent="0" lvl="4" marL="0" marR="0" rtl="0" algn="r">
              <a:spcBef>
                <a:spcPts val="0"/>
              </a:spcBef>
              <a:buNone/>
              <a:defRPr b="0" i="0" sz="1900" u="none" cap="none" strike="noStrike">
                <a:solidFill>
                  <a:srgbClr val="595959"/>
                </a:solidFill>
                <a:latin typeface="Lustria"/>
                <a:ea typeface="Lustria"/>
                <a:cs typeface="Lustria"/>
                <a:sym typeface="Lustria"/>
              </a:defRPr>
            </a:lvl5pPr>
            <a:lvl6pPr indent="0" lvl="5" marL="0" marR="0" rtl="0" algn="r">
              <a:spcBef>
                <a:spcPts val="0"/>
              </a:spcBef>
              <a:buNone/>
              <a:defRPr b="0" i="0" sz="1900" u="none" cap="none" strike="noStrike">
                <a:solidFill>
                  <a:srgbClr val="595959"/>
                </a:solidFill>
                <a:latin typeface="Lustria"/>
                <a:ea typeface="Lustria"/>
                <a:cs typeface="Lustria"/>
                <a:sym typeface="Lustria"/>
              </a:defRPr>
            </a:lvl6pPr>
            <a:lvl7pPr indent="0" lvl="6" marL="0" marR="0" rtl="0" algn="r">
              <a:spcBef>
                <a:spcPts val="0"/>
              </a:spcBef>
              <a:buNone/>
              <a:defRPr b="0" i="0" sz="1900" u="none" cap="none" strike="noStrike">
                <a:solidFill>
                  <a:srgbClr val="595959"/>
                </a:solidFill>
                <a:latin typeface="Lustria"/>
                <a:ea typeface="Lustria"/>
                <a:cs typeface="Lustria"/>
                <a:sym typeface="Lustria"/>
              </a:defRPr>
            </a:lvl7pPr>
            <a:lvl8pPr indent="0" lvl="7" marL="0" marR="0" rtl="0" algn="r">
              <a:spcBef>
                <a:spcPts val="0"/>
              </a:spcBef>
              <a:buNone/>
              <a:defRPr b="0" i="0" sz="1900" u="none" cap="none" strike="noStrike">
                <a:solidFill>
                  <a:srgbClr val="595959"/>
                </a:solidFill>
                <a:latin typeface="Lustria"/>
                <a:ea typeface="Lustria"/>
                <a:cs typeface="Lustria"/>
                <a:sym typeface="Lustria"/>
              </a:defRPr>
            </a:lvl8pPr>
            <a:lvl9pPr indent="0" lvl="8" marL="0" marR="0" rtl="0" algn="r">
              <a:spcBef>
                <a:spcPts val="0"/>
              </a:spcBef>
              <a:buNone/>
              <a:defRPr b="0" i="0" sz="1900" u="none" cap="none" strike="noStrike">
                <a:solidFill>
                  <a:srgbClr val="595959"/>
                </a:solidFill>
                <a:latin typeface="Lustria"/>
                <a:ea typeface="Lustria"/>
                <a:cs typeface="Lustria"/>
                <a:sym typeface="Lustri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 Id="rId3" Type="http://schemas.openxmlformats.org/officeDocument/2006/relationships/image" Target="../media/image4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 Id="rId3" Type="http://schemas.openxmlformats.org/officeDocument/2006/relationships/image" Target="../media/image4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8.xml"/><Relationship Id="rId3" Type="http://schemas.openxmlformats.org/officeDocument/2006/relationships/image" Target="../media/image4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 Id="rId3"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1.xml"/><Relationship Id="rId3" Type="http://schemas.openxmlformats.org/officeDocument/2006/relationships/image" Target="../media/image4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2.xml"/><Relationship Id="rId3" Type="http://schemas.openxmlformats.org/officeDocument/2006/relationships/image" Target="../media/image52.jpg"/><Relationship Id="rId4" Type="http://schemas.openxmlformats.org/officeDocument/2006/relationships/image" Target="../media/image64.jpg"/><Relationship Id="rId5" Type="http://schemas.openxmlformats.org/officeDocument/2006/relationships/image" Target="../media/image6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3.xml"/><Relationship Id="rId3" Type="http://schemas.openxmlformats.org/officeDocument/2006/relationships/image" Target="../media/image54.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6.xml"/><Relationship Id="rId3"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8.xml"/><Relationship Id="rId3" Type="http://schemas.openxmlformats.org/officeDocument/2006/relationships/image" Target="../media/image4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9.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1.xml"/><Relationship Id="rId3"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2.xml"/><Relationship Id="rId3"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4.xml"/><Relationship Id="rId3"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6.xml"/><Relationship Id="rId3"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48.xml"/><Relationship Id="rId3"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5.xml"/><Relationship Id="rId3" Type="http://schemas.openxmlformats.org/officeDocument/2006/relationships/image" Target="../media/image6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6.xml"/><Relationship Id="rId3" Type="http://schemas.openxmlformats.org/officeDocument/2006/relationships/image" Target="../media/image6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7.xml"/><Relationship Id="rId3" Type="http://schemas.openxmlformats.org/officeDocument/2006/relationships/image" Target="../media/image6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8.xml"/><Relationship Id="rId3" Type="http://schemas.openxmlformats.org/officeDocument/2006/relationships/image" Target="../media/image6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9.xml"/><Relationship Id="rId3" Type="http://schemas.openxmlformats.org/officeDocument/2006/relationships/image" Target="../media/image6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0.xml"/><Relationship Id="rId3" Type="http://schemas.openxmlformats.org/officeDocument/2006/relationships/image" Target="../media/image6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g2661e6539b9_0_64"/>
          <p:cNvSpPr txBox="1"/>
          <p:nvPr>
            <p:ph type="title"/>
          </p:nvPr>
        </p:nvSpPr>
        <p:spPr>
          <a:xfrm>
            <a:off x="604024" y="1095225"/>
            <a:ext cx="2331000" cy="51519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Passing on the faith—</a:t>
            </a:r>
            <a:br>
              <a:rPr lang="en-US"/>
            </a:br>
            <a:r>
              <a:rPr lang="en-US"/>
              <a:t>the key transition phases</a:t>
            </a:r>
            <a:endParaRPr/>
          </a:p>
        </p:txBody>
      </p:sp>
      <p:sp>
        <p:nvSpPr>
          <p:cNvPr id="1000" name="Google Shape;1000;g2661e6539b9_0_64"/>
          <p:cNvSpPr txBox="1"/>
          <p:nvPr>
            <p:ph idx="12" type="sldNum"/>
          </p:nvPr>
        </p:nvSpPr>
        <p:spPr>
          <a:xfrm>
            <a:off x="11584400" y="6250333"/>
            <a:ext cx="607500" cy="607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1001" name="Google Shape;1001;g2661e6539b9_0_64"/>
          <p:cNvGrpSpPr/>
          <p:nvPr/>
        </p:nvGrpSpPr>
        <p:grpSpPr>
          <a:xfrm>
            <a:off x="603977" y="5222803"/>
            <a:ext cx="1059177" cy="1024233"/>
            <a:chOff x="1247825" y="5001950"/>
            <a:chExt cx="443300" cy="428675"/>
          </a:xfrm>
        </p:grpSpPr>
        <p:sp>
          <p:nvSpPr>
            <p:cNvPr id="1002" name="Google Shape;1002;g2661e6539b9_0_64"/>
            <p:cNvSpPr/>
            <p:nvPr/>
          </p:nvSpPr>
          <p:spPr>
            <a:xfrm>
              <a:off x="1247825" y="5168175"/>
              <a:ext cx="373875" cy="221650"/>
            </a:xfrm>
            <a:custGeom>
              <a:rect b="b" l="l" r="r" t="t"/>
              <a:pathLst>
                <a:path extrusionOk="0" fill="none" h="8866" w="14955">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3" name="Google Shape;1003;g2661e6539b9_0_64"/>
            <p:cNvSpPr/>
            <p:nvPr/>
          </p:nvSpPr>
          <p:spPr>
            <a:xfrm>
              <a:off x="1275850" y="5209575"/>
              <a:ext cx="60900" cy="87075"/>
            </a:xfrm>
            <a:custGeom>
              <a:rect b="b" l="l" r="r" t="t"/>
              <a:pathLst>
                <a:path extrusionOk="0" fill="none" h="3483" w="2436">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4" name="Google Shape;1004;g2661e6539b9_0_64"/>
            <p:cNvSpPr/>
            <p:nvPr/>
          </p:nvSpPr>
          <p:spPr>
            <a:xfrm>
              <a:off x="1247825" y="5391625"/>
              <a:ext cx="443300" cy="39000"/>
            </a:xfrm>
            <a:custGeom>
              <a:rect b="b" l="l" r="r" t="t"/>
              <a:pathLst>
                <a:path extrusionOk="0" fill="none" h="1560" w="17732">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5" name="Google Shape;1005;g2661e6539b9_0_64"/>
            <p:cNvSpPr/>
            <p:nvPr/>
          </p:nvSpPr>
          <p:spPr>
            <a:xfrm>
              <a:off x="1454850" y="5001950"/>
              <a:ext cx="17075" cy="114475"/>
            </a:xfrm>
            <a:custGeom>
              <a:rect b="b" l="l" r="r" t="t"/>
              <a:pathLst>
                <a:path extrusionOk="0" fill="none" h="4579" w="683">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6" name="Google Shape;1006;g2661e6539b9_0_64"/>
            <p:cNvSpPr/>
            <p:nvPr/>
          </p:nvSpPr>
          <p:spPr>
            <a:xfrm>
              <a:off x="1411025" y="5001950"/>
              <a:ext cx="17075" cy="114475"/>
            </a:xfrm>
            <a:custGeom>
              <a:rect b="b" l="l" r="r" t="t"/>
              <a:pathLst>
                <a:path extrusionOk="0" fill="none" h="4579" w="683">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7" name="Google Shape;1007;g2661e6539b9_0_64"/>
            <p:cNvSpPr/>
            <p:nvPr/>
          </p:nvSpPr>
          <p:spPr>
            <a:xfrm>
              <a:off x="1498700" y="5001950"/>
              <a:ext cx="16450" cy="114475"/>
            </a:xfrm>
            <a:custGeom>
              <a:rect b="b" l="l" r="r" t="t"/>
              <a:pathLst>
                <a:path extrusionOk="0" fill="none" h="4579" w="658">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008" name="Google Shape;1008;g2661e6539b9_0_64"/>
          <p:cNvSpPr/>
          <p:nvPr/>
        </p:nvSpPr>
        <p:spPr>
          <a:xfrm>
            <a:off x="8840367" y="3246213"/>
            <a:ext cx="3147900" cy="637200"/>
          </a:xfrm>
          <a:prstGeom prst="chevron">
            <a:avLst>
              <a:gd fmla="val 50000" name="adj"/>
            </a:avLst>
          </a:prstGeom>
          <a:solidFill>
            <a:schemeClr val="accen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900">
                <a:solidFill>
                  <a:schemeClr val="lt1"/>
                </a:solidFill>
                <a:latin typeface="Playfair Display"/>
                <a:ea typeface="Playfair Display"/>
                <a:cs typeface="Playfair Display"/>
                <a:sym typeface="Playfair Display"/>
              </a:rPr>
              <a:t>New Career</a:t>
            </a:r>
            <a:endParaRPr sz="1900">
              <a:solidFill>
                <a:schemeClr val="lt1"/>
              </a:solidFill>
              <a:latin typeface="Playfair Display"/>
              <a:ea typeface="Playfair Display"/>
              <a:cs typeface="Playfair Display"/>
              <a:sym typeface="Playfair Display"/>
            </a:endParaRPr>
          </a:p>
        </p:txBody>
      </p:sp>
      <p:sp>
        <p:nvSpPr>
          <p:cNvPr id="1009" name="Google Shape;1009;g2661e6539b9_0_64"/>
          <p:cNvSpPr/>
          <p:nvPr/>
        </p:nvSpPr>
        <p:spPr>
          <a:xfrm>
            <a:off x="3476900" y="3246417"/>
            <a:ext cx="3377700" cy="637200"/>
          </a:xfrm>
          <a:prstGeom prst="homePlate">
            <a:avLst>
              <a:gd fmla="val 50000" name="adj"/>
            </a:avLst>
          </a:prstGeom>
          <a:solidFill>
            <a:schemeClr val="dk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900">
                <a:solidFill>
                  <a:schemeClr val="lt1"/>
                </a:solidFill>
                <a:latin typeface="Playfair Display"/>
                <a:ea typeface="Playfair Display"/>
                <a:cs typeface="Playfair Display"/>
                <a:sym typeface="Playfair Display"/>
              </a:rPr>
              <a:t>High School</a:t>
            </a:r>
            <a:endParaRPr sz="1900">
              <a:solidFill>
                <a:schemeClr val="lt1"/>
              </a:solidFill>
              <a:latin typeface="Playfair Display"/>
              <a:ea typeface="Playfair Display"/>
              <a:cs typeface="Playfair Display"/>
              <a:sym typeface="Playfair Display"/>
            </a:endParaRPr>
          </a:p>
        </p:txBody>
      </p:sp>
      <p:sp>
        <p:nvSpPr>
          <p:cNvPr id="1010" name="Google Shape;1010;g2661e6539b9_0_64"/>
          <p:cNvSpPr/>
          <p:nvPr/>
        </p:nvSpPr>
        <p:spPr>
          <a:xfrm>
            <a:off x="6280567" y="3246213"/>
            <a:ext cx="3147900" cy="637200"/>
          </a:xfrm>
          <a:prstGeom prst="chevron">
            <a:avLst>
              <a:gd fmla="val 50000" name="adj"/>
            </a:avLst>
          </a:prstGeom>
          <a:solidFill>
            <a:schemeClr val="accen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900">
                <a:solidFill>
                  <a:schemeClr val="lt1"/>
                </a:solidFill>
                <a:latin typeface="Playfair Display"/>
                <a:ea typeface="Playfair Display"/>
                <a:cs typeface="Playfair Display"/>
                <a:sym typeface="Playfair Display"/>
              </a:rPr>
              <a:t>College</a:t>
            </a:r>
            <a:endParaRPr sz="1900">
              <a:solidFill>
                <a:schemeClr val="lt1"/>
              </a:solidFill>
              <a:latin typeface="Playfair Display"/>
              <a:ea typeface="Playfair Display"/>
              <a:cs typeface="Playfair Display"/>
              <a:sym typeface="Playfair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g2661e6539b9_0_79"/>
          <p:cNvSpPr txBox="1"/>
          <p:nvPr>
            <p:ph idx="4294967295" type="ctrTitle"/>
          </p:nvPr>
        </p:nvSpPr>
        <p:spPr>
          <a:xfrm>
            <a:off x="1140400" y="1696869"/>
            <a:ext cx="10069500" cy="2853300"/>
          </a:xfrm>
          <a:prstGeom prst="rect">
            <a:avLst/>
          </a:prstGeom>
        </p:spPr>
        <p:txBody>
          <a:bodyPr anchorCtr="0" anchor="ctr" bIns="45700" lIns="91425" spcFirstLastPara="1" rIns="91425" wrap="square" tIns="45700">
            <a:normAutofit fontScale="90000"/>
          </a:bodyPr>
          <a:lstStyle/>
          <a:p>
            <a:pPr indent="0" lvl="0" marL="0" rtl="0" algn="l">
              <a:lnSpc>
                <a:spcPct val="115000"/>
              </a:lnSpc>
              <a:spcBef>
                <a:spcPts val="0"/>
              </a:spcBef>
              <a:spcAft>
                <a:spcPts val="0"/>
              </a:spcAft>
              <a:buNone/>
            </a:pPr>
            <a:r>
              <a:rPr lang="en-US" sz="4400">
                <a:latin typeface="Inria Serif"/>
                <a:ea typeface="Inria Serif"/>
                <a:cs typeface="Inria Serif"/>
                <a:sym typeface="Inria Serif"/>
              </a:rPr>
              <a:t>According to the 2020 U.S. Religion Census, there were 11,881 Church of Christ congregations</a:t>
            </a:r>
            <a:endParaRPr sz="4400">
              <a:latin typeface="Inria Serif"/>
              <a:ea typeface="Inria Serif"/>
              <a:cs typeface="Inria Serif"/>
              <a:sym typeface="Inria Serif"/>
            </a:endParaRPr>
          </a:p>
          <a:p>
            <a:pPr indent="0" lvl="0" marL="0" rtl="0" algn="l">
              <a:lnSpc>
                <a:spcPct val="115000"/>
              </a:lnSpc>
              <a:spcBef>
                <a:spcPts val="0"/>
              </a:spcBef>
              <a:spcAft>
                <a:spcPts val="0"/>
              </a:spcAft>
              <a:buNone/>
            </a:pPr>
            <a:r>
              <a:rPr lang="en-US" sz="4400">
                <a:latin typeface="Inria Serif"/>
                <a:ea typeface="Inria Serif"/>
                <a:cs typeface="Inria Serif"/>
                <a:sym typeface="Inria Serif"/>
              </a:rPr>
              <a:t>with 1,422,331 adherents.</a:t>
            </a:r>
            <a:endParaRPr sz="4400">
              <a:latin typeface="Inria Serif"/>
              <a:ea typeface="Inria Serif"/>
              <a:cs typeface="Inria Serif"/>
              <a:sym typeface="Inria Serif"/>
            </a:endParaRPr>
          </a:p>
          <a:p>
            <a:pPr indent="0" lvl="0" marL="0" rtl="0" algn="l">
              <a:spcBef>
                <a:spcPts val="0"/>
              </a:spcBef>
              <a:spcAft>
                <a:spcPts val="0"/>
              </a:spcAft>
              <a:buNone/>
            </a:pPr>
            <a:r>
              <a:t/>
            </a:r>
            <a:endParaRPr sz="4300">
              <a:latin typeface="Inria Serif"/>
              <a:ea typeface="Inria Serif"/>
              <a:cs typeface="Inria Serif"/>
              <a:sym typeface="Inria Serif"/>
            </a:endParaRPr>
          </a:p>
          <a:p>
            <a:pPr indent="0" lvl="0" marL="0" rtl="0" algn="l">
              <a:spcBef>
                <a:spcPts val="0"/>
              </a:spcBef>
              <a:spcAft>
                <a:spcPts val="0"/>
              </a:spcAft>
              <a:buNone/>
            </a:pPr>
            <a:r>
              <a:t/>
            </a:r>
            <a:endParaRPr sz="4300">
              <a:latin typeface="Inria Serif"/>
              <a:ea typeface="Inria Serif"/>
              <a:cs typeface="Inria Serif"/>
              <a:sym typeface="Inria Serif"/>
            </a:endParaRPr>
          </a:p>
          <a:p>
            <a:pPr indent="0" lvl="0" marL="0" rtl="0" algn="l">
              <a:spcBef>
                <a:spcPts val="0"/>
              </a:spcBef>
              <a:spcAft>
                <a:spcPts val="0"/>
              </a:spcAft>
              <a:buNone/>
            </a:pPr>
            <a:r>
              <a:rPr lang="en-US" sz="1600">
                <a:latin typeface="Inria Serif"/>
                <a:ea typeface="Inria Serif"/>
                <a:cs typeface="Inria Serif"/>
                <a:sym typeface="Inria Serif"/>
              </a:rPr>
              <a:t>https://thearda.com/us-religion/census/congregational-membership?t=4&amp;y=2020#REPORT</a:t>
            </a:r>
            <a:endParaRPr sz="6400">
              <a:latin typeface="Inria Serif"/>
              <a:ea typeface="Inria Serif"/>
              <a:cs typeface="Inria Serif"/>
              <a:sym typeface="Inria Serif"/>
            </a:endParaRPr>
          </a:p>
        </p:txBody>
      </p:sp>
      <p:sp>
        <p:nvSpPr>
          <p:cNvPr id="1016" name="Google Shape;1016;g2661e6539b9_0_79"/>
          <p:cNvSpPr txBox="1"/>
          <p:nvPr>
            <p:ph idx="12" type="sldNum"/>
          </p:nvPr>
        </p:nvSpPr>
        <p:spPr>
          <a:xfrm>
            <a:off x="15277225" y="8510016"/>
            <a:ext cx="668100" cy="486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g2661e6539b9_0_84"/>
          <p:cNvSpPr txBox="1"/>
          <p:nvPr>
            <p:ph idx="12" type="sldNum"/>
          </p:nvPr>
        </p:nvSpPr>
        <p:spPr>
          <a:xfrm>
            <a:off x="15277225" y="8510016"/>
            <a:ext cx="668100" cy="486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22" name="Google Shape;1022;g2661e6539b9_0_84"/>
          <p:cNvSpPr txBox="1"/>
          <p:nvPr/>
        </p:nvSpPr>
        <p:spPr>
          <a:xfrm>
            <a:off x="0" y="0"/>
            <a:ext cx="39999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t/>
            </a:r>
            <a:endParaRPr sz="1900"/>
          </a:p>
        </p:txBody>
      </p:sp>
      <p:pic>
        <p:nvPicPr>
          <p:cNvPr id="1023" name="Google Shape;1023;g2661e6539b9_0_84"/>
          <p:cNvPicPr preferRelativeResize="0"/>
          <p:nvPr/>
        </p:nvPicPr>
        <p:blipFill>
          <a:blip r:embed="rId3">
            <a:alphaModFix/>
          </a:blip>
          <a:stretch>
            <a:fillRect/>
          </a:stretch>
        </p:blipFill>
        <p:spPr>
          <a:xfrm>
            <a:off x="2043133" y="332333"/>
            <a:ext cx="8873956" cy="59180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1" name="Shape 1031"/>
        <p:cNvGrpSpPr/>
        <p:nvPr/>
      </p:nvGrpSpPr>
      <p:grpSpPr>
        <a:xfrm>
          <a:off x="0" y="0"/>
          <a:ext cx="0" cy="0"/>
          <a:chOff x="0" y="0"/>
          <a:chExt cx="0" cy="0"/>
        </a:xfrm>
      </p:grpSpPr>
      <p:sp>
        <p:nvSpPr>
          <p:cNvPr id="1032" name="Google Shape;1032;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descr="A colorful art with circles and leaves&#10;&#10;Description automatically generated" id="1033" name="Google Shape;1033;p1"/>
          <p:cNvPicPr preferRelativeResize="0"/>
          <p:nvPr/>
        </p:nvPicPr>
        <p:blipFill rotWithShape="1">
          <a:blip r:embed="rId3">
            <a:alphaModFix/>
          </a:blip>
          <a:srcRect b="0" l="461" r="0" t="0"/>
          <a:stretch/>
        </p:blipFill>
        <p:spPr>
          <a:xfrm>
            <a:off x="0" y="-7938"/>
            <a:ext cx="12191982" cy="6859119"/>
          </a:xfrm>
          <a:prstGeom prst="rect">
            <a:avLst/>
          </a:prstGeom>
          <a:noFill/>
          <a:ln>
            <a:noFill/>
          </a:ln>
        </p:spPr>
      </p:pic>
      <p:sp>
        <p:nvSpPr>
          <p:cNvPr id="1034" name="Google Shape;1034;p1"/>
          <p:cNvSpPr/>
          <p:nvPr/>
        </p:nvSpPr>
        <p:spPr>
          <a:xfrm rot="10800000">
            <a:off x="9" y="3307170"/>
            <a:ext cx="12191982" cy="3558767"/>
          </a:xfrm>
          <a:prstGeom prst="rect">
            <a:avLst/>
          </a:prstGeom>
          <a:gradFill>
            <a:gsLst>
              <a:gs pos="0">
                <a:schemeClr val="dk1"/>
              </a:gs>
              <a:gs pos="14000">
                <a:srgbClr val="000000">
                  <a:alpha val="36470"/>
                </a:srgbClr>
              </a:gs>
              <a:gs pos="56000">
                <a:srgbClr val="000000">
                  <a:alpha val="25490"/>
                </a:srgbClr>
              </a:gs>
              <a:gs pos="89000">
                <a:srgbClr val="000000">
                  <a:alpha val="0"/>
                </a:srgbClr>
              </a:gs>
              <a:gs pos="100000">
                <a:srgbClr val="000000">
                  <a:alpha val="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35" name="Google Shape;1035;p1"/>
          <p:cNvSpPr txBox="1"/>
          <p:nvPr>
            <p:ph type="ctrTitle"/>
          </p:nvPr>
        </p:nvSpPr>
        <p:spPr>
          <a:xfrm>
            <a:off x="1783300" y="3488125"/>
            <a:ext cx="8625300" cy="18348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rgbClr val="FFFFFF"/>
              </a:buClr>
              <a:buSzPts val="6600"/>
              <a:buFont typeface="Arial"/>
              <a:buNone/>
            </a:pPr>
            <a:r>
              <a:rPr lang="en-US" sz="6600">
                <a:solidFill>
                  <a:srgbClr val="FFFFFF"/>
                </a:solidFill>
                <a:latin typeface="Sorts Mill Goudy"/>
                <a:ea typeface="Sorts Mill Goudy"/>
                <a:cs typeface="Sorts Mill Goudy"/>
                <a:sym typeface="Sorts Mill Goudy"/>
              </a:rPr>
              <a:t>Life on the Vine</a:t>
            </a:r>
            <a:endParaRPr>
              <a:latin typeface="Sorts Mill Goudy"/>
              <a:ea typeface="Sorts Mill Goudy"/>
              <a:cs typeface="Sorts Mill Goudy"/>
              <a:sym typeface="Sorts Mill Goudy"/>
            </a:endParaRPr>
          </a:p>
        </p:txBody>
      </p:sp>
      <p:sp>
        <p:nvSpPr>
          <p:cNvPr id="1036" name="Google Shape;1036;p1"/>
          <p:cNvSpPr txBox="1"/>
          <p:nvPr>
            <p:ph idx="1" type="subTitle"/>
          </p:nvPr>
        </p:nvSpPr>
        <p:spPr>
          <a:xfrm>
            <a:off x="682950" y="5585225"/>
            <a:ext cx="10826100" cy="1097700"/>
          </a:xfrm>
          <a:prstGeom prst="rect">
            <a:avLst/>
          </a:prstGeom>
          <a:noFill/>
          <a:ln>
            <a:noFill/>
          </a:ln>
        </p:spPr>
        <p:txBody>
          <a:bodyPr anchorCtr="0" anchor="t" bIns="45700" lIns="91425" spcFirstLastPara="1" rIns="91425" wrap="square" tIns="45700">
            <a:noAutofit/>
          </a:bodyPr>
          <a:lstStyle/>
          <a:p>
            <a:pPr indent="0" lvl="0" marL="0" rtl="0" algn="ctr">
              <a:lnSpc>
                <a:spcPct val="150000"/>
              </a:lnSpc>
              <a:spcBef>
                <a:spcPts val="0"/>
              </a:spcBef>
              <a:spcAft>
                <a:spcPts val="0"/>
              </a:spcAft>
              <a:buSzPts val="3000"/>
              <a:buNone/>
            </a:pPr>
            <a:r>
              <a:rPr lang="en-US" sz="2800">
                <a:solidFill>
                  <a:srgbClr val="FFFFFF"/>
                </a:solidFill>
                <a:latin typeface="Belleza"/>
                <a:ea typeface="Belleza"/>
                <a:cs typeface="Belleza"/>
                <a:sym typeface="Belleza"/>
              </a:rPr>
              <a:t>REFRAMING MINISTRY &amp; LEADERSHIP IN A SEASON OF PRUNING</a:t>
            </a:r>
            <a:endParaRPr sz="28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40" name="Shape 1040"/>
        <p:cNvGrpSpPr/>
        <p:nvPr/>
      </p:nvGrpSpPr>
      <p:grpSpPr>
        <a:xfrm>
          <a:off x="0" y="0"/>
          <a:ext cx="0" cy="0"/>
          <a:chOff x="0" y="0"/>
          <a:chExt cx="0" cy="0"/>
        </a:xfrm>
      </p:grpSpPr>
      <p:sp>
        <p:nvSpPr>
          <p:cNvPr id="1041" name="Google Shape;1041;p2"/>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42" name="Google Shape;1042;p2"/>
          <p:cNvSpPr txBox="1"/>
          <p:nvPr>
            <p:ph type="title"/>
          </p:nvPr>
        </p:nvSpPr>
        <p:spPr>
          <a:xfrm>
            <a:off x="4909892" y="406266"/>
            <a:ext cx="6212612" cy="94545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000"/>
              <a:buFont typeface="Arial"/>
              <a:buNone/>
            </a:pPr>
            <a:r>
              <a:rPr lang="en-US"/>
              <a:t>John 15:1-5</a:t>
            </a:r>
            <a:endParaRPr/>
          </a:p>
        </p:txBody>
      </p:sp>
      <p:pic>
        <p:nvPicPr>
          <p:cNvPr descr="A colorful art with circles and leaves&#10;&#10;Description automatically generated" id="1043" name="Google Shape;1043;p2"/>
          <p:cNvPicPr preferRelativeResize="0"/>
          <p:nvPr/>
        </p:nvPicPr>
        <p:blipFill rotWithShape="1">
          <a:blip r:embed="rId3">
            <a:alphaModFix/>
          </a:blip>
          <a:srcRect b="1" l="23005" r="22560" t="0"/>
          <a:stretch/>
        </p:blipFill>
        <p:spPr>
          <a:xfrm>
            <a:off x="1864789" y="-1"/>
            <a:ext cx="2249810" cy="2314575"/>
          </a:xfrm>
          <a:custGeom>
            <a:rect b="b" l="l" r="r" t="t"/>
            <a:pathLst>
              <a:path extrusionOk="0" h="2286766" w="2249810">
                <a:moveTo>
                  <a:pt x="45965" y="0"/>
                </a:moveTo>
                <a:lnTo>
                  <a:pt x="2203846" y="0"/>
                </a:lnTo>
                <a:lnTo>
                  <a:pt x="2210105" y="15622"/>
                </a:lnTo>
                <a:cubicBezTo>
                  <a:pt x="2236898" y="98955"/>
                  <a:pt x="2249810" y="197589"/>
                  <a:pt x="2249810" y="318954"/>
                </a:cubicBezTo>
                <a:lnTo>
                  <a:pt x="2249810" y="414845"/>
                </a:lnTo>
                <a:lnTo>
                  <a:pt x="2249810" y="688555"/>
                </a:lnTo>
                <a:lnTo>
                  <a:pt x="2249810" y="840847"/>
                </a:lnTo>
                <a:lnTo>
                  <a:pt x="2249810" y="1050552"/>
                </a:lnTo>
                <a:lnTo>
                  <a:pt x="2249810" y="1210447"/>
                </a:lnTo>
                <a:cubicBezTo>
                  <a:pt x="2249810" y="1534089"/>
                  <a:pt x="2157989" y="1696082"/>
                  <a:pt x="1955981" y="1837334"/>
                </a:cubicBezTo>
                <a:cubicBezTo>
                  <a:pt x="1745898" y="1959047"/>
                  <a:pt x="1470144" y="2011136"/>
                  <a:pt x="1225437" y="2200241"/>
                </a:cubicBezTo>
                <a:lnTo>
                  <a:pt x="1123061" y="2286766"/>
                </a:lnTo>
                <a:lnTo>
                  <a:pt x="1024373" y="2200241"/>
                </a:lnTo>
                <a:cubicBezTo>
                  <a:pt x="779664" y="2011136"/>
                  <a:pt x="503911" y="1959047"/>
                  <a:pt x="293829" y="1837334"/>
                </a:cubicBezTo>
                <a:cubicBezTo>
                  <a:pt x="91821" y="1696082"/>
                  <a:pt x="0" y="1534089"/>
                  <a:pt x="0" y="1210447"/>
                </a:cubicBezTo>
                <a:lnTo>
                  <a:pt x="0" y="1050552"/>
                </a:lnTo>
                <a:lnTo>
                  <a:pt x="0" y="840847"/>
                </a:lnTo>
                <a:lnTo>
                  <a:pt x="0" y="688555"/>
                </a:lnTo>
                <a:lnTo>
                  <a:pt x="0" y="414845"/>
                </a:lnTo>
                <a:lnTo>
                  <a:pt x="0" y="318954"/>
                </a:lnTo>
                <a:cubicBezTo>
                  <a:pt x="0" y="197589"/>
                  <a:pt x="12912" y="98955"/>
                  <a:pt x="39706" y="15622"/>
                </a:cubicBezTo>
                <a:close/>
              </a:path>
            </a:pathLst>
          </a:custGeom>
          <a:noFill/>
          <a:ln>
            <a:noFill/>
          </a:ln>
        </p:spPr>
      </p:pic>
      <p:pic>
        <p:nvPicPr>
          <p:cNvPr descr="A colorful art with circles and leaves&#10;&#10;Description automatically generated" id="1044" name="Google Shape;1044;p2"/>
          <p:cNvPicPr preferRelativeResize="0"/>
          <p:nvPr/>
        </p:nvPicPr>
        <p:blipFill rotWithShape="1">
          <a:blip r:embed="rId3">
            <a:alphaModFix/>
          </a:blip>
          <a:srcRect b="1" l="29528" r="29085" t="0"/>
          <a:stretch/>
        </p:blipFill>
        <p:spPr>
          <a:xfrm>
            <a:off x="605627" y="1926122"/>
            <a:ext cx="2249810" cy="3044131"/>
          </a:xfrm>
          <a:custGeom>
            <a:rect b="b" l="l" r="r" t="t"/>
            <a:pathLst>
              <a:path extrusionOk="0" h="3044131" w="2249810">
                <a:moveTo>
                  <a:pt x="1126749" y="0"/>
                </a:moveTo>
                <a:lnTo>
                  <a:pt x="1225438" y="86525"/>
                </a:lnTo>
                <a:cubicBezTo>
                  <a:pt x="1470146" y="275630"/>
                  <a:pt x="1745900" y="327719"/>
                  <a:pt x="1955981" y="449433"/>
                </a:cubicBezTo>
                <a:cubicBezTo>
                  <a:pt x="2157990" y="590684"/>
                  <a:pt x="2249810" y="752678"/>
                  <a:pt x="2249810" y="1076320"/>
                </a:cubicBezTo>
                <a:lnTo>
                  <a:pt x="2249810" y="1172210"/>
                </a:lnTo>
                <a:lnTo>
                  <a:pt x="2249810" y="1445920"/>
                </a:lnTo>
                <a:lnTo>
                  <a:pt x="2249810" y="1598212"/>
                </a:lnTo>
                <a:lnTo>
                  <a:pt x="2249810" y="1807917"/>
                </a:lnTo>
                <a:lnTo>
                  <a:pt x="2249810" y="1967812"/>
                </a:lnTo>
                <a:cubicBezTo>
                  <a:pt x="2249810" y="2291454"/>
                  <a:pt x="2157989" y="2453447"/>
                  <a:pt x="1955981" y="2594699"/>
                </a:cubicBezTo>
                <a:cubicBezTo>
                  <a:pt x="1745898" y="2716412"/>
                  <a:pt x="1470144" y="2768501"/>
                  <a:pt x="1225437" y="2957606"/>
                </a:cubicBezTo>
                <a:lnTo>
                  <a:pt x="1123061" y="3044131"/>
                </a:lnTo>
                <a:lnTo>
                  <a:pt x="1024373" y="2957606"/>
                </a:lnTo>
                <a:cubicBezTo>
                  <a:pt x="779664" y="2768501"/>
                  <a:pt x="503910" y="2716412"/>
                  <a:pt x="293829" y="2594699"/>
                </a:cubicBezTo>
                <a:cubicBezTo>
                  <a:pt x="91821"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noFill/>
          <a:ln>
            <a:noFill/>
          </a:ln>
        </p:spPr>
      </p:pic>
      <p:pic>
        <p:nvPicPr>
          <p:cNvPr descr="A colorful art with circles and leaves&#10;&#10;Description automatically generated" id="1045" name="Google Shape;1045;p2"/>
          <p:cNvPicPr preferRelativeResize="0"/>
          <p:nvPr/>
        </p:nvPicPr>
        <p:blipFill rotWithShape="1">
          <a:blip r:embed="rId3">
            <a:alphaModFix/>
          </a:blip>
          <a:srcRect b="-4" l="26931" r="17995" t="0"/>
          <a:stretch/>
        </p:blipFill>
        <p:spPr>
          <a:xfrm>
            <a:off x="1864789" y="4577714"/>
            <a:ext cx="2249810" cy="2287797"/>
          </a:xfrm>
          <a:custGeom>
            <a:rect b="b" l="l" r="r" t="t"/>
            <a:pathLst>
              <a:path extrusionOk="0" h="2302988" w="2249810">
                <a:moveTo>
                  <a:pt x="1126749" y="0"/>
                </a:moveTo>
                <a:lnTo>
                  <a:pt x="1225438" y="86525"/>
                </a:lnTo>
                <a:cubicBezTo>
                  <a:pt x="1470146" y="275630"/>
                  <a:pt x="1745900" y="327719"/>
                  <a:pt x="1955981" y="449433"/>
                </a:cubicBezTo>
                <a:cubicBezTo>
                  <a:pt x="2157990" y="590684"/>
                  <a:pt x="2249810" y="752678"/>
                  <a:pt x="2249810" y="1076320"/>
                </a:cubicBezTo>
                <a:lnTo>
                  <a:pt x="2249810" y="1172210"/>
                </a:lnTo>
                <a:lnTo>
                  <a:pt x="2249810" y="1445920"/>
                </a:lnTo>
                <a:lnTo>
                  <a:pt x="2249810" y="1598212"/>
                </a:lnTo>
                <a:lnTo>
                  <a:pt x="2249810" y="1807917"/>
                </a:lnTo>
                <a:lnTo>
                  <a:pt x="2249810" y="1967812"/>
                </a:lnTo>
                <a:cubicBezTo>
                  <a:pt x="2249810" y="2089178"/>
                  <a:pt x="2236898" y="2187812"/>
                  <a:pt x="2210105" y="2271144"/>
                </a:cubicBezTo>
                <a:lnTo>
                  <a:pt x="2197346" y="2302988"/>
                </a:lnTo>
                <a:lnTo>
                  <a:pt x="52464" y="2302988"/>
                </a:lnTo>
                <a:lnTo>
                  <a:pt x="39705" y="2271144"/>
                </a:lnTo>
                <a:cubicBezTo>
                  <a:pt x="12912" y="2187812"/>
                  <a:pt x="0" y="2089178"/>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6" y="275630"/>
                  <a:pt x="1024374" y="86525"/>
                </a:cubicBezTo>
                <a:close/>
              </a:path>
            </a:pathLst>
          </a:custGeom>
          <a:noFill/>
          <a:ln>
            <a:noFill/>
          </a:ln>
        </p:spPr>
      </p:pic>
      <p:sp>
        <p:nvSpPr>
          <p:cNvPr id="1046" name="Google Shape;1046;p2"/>
          <p:cNvSpPr/>
          <p:nvPr/>
        </p:nvSpPr>
        <p:spPr>
          <a:xfrm rot="10800000">
            <a:off x="544424" y="1841104"/>
            <a:ext cx="2372219" cy="3209758"/>
          </a:xfrm>
          <a:custGeom>
            <a:rect b="b" l="l" r="r" t="t"/>
            <a:pathLst>
              <a:path extrusionOk="0" h="5795027" w="4282900">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47" name="Google Shape;1047;p2"/>
          <p:cNvSpPr/>
          <p:nvPr/>
        </p:nvSpPr>
        <p:spPr>
          <a:xfrm rot="10800000">
            <a:off x="1803585" y="17395"/>
            <a:ext cx="2372219" cy="2377558"/>
          </a:xfrm>
          <a:custGeom>
            <a:rect b="b" l="l" r="r" t="t"/>
            <a:pathLst>
              <a:path extrusionOk="0" h="2377558" w="2372219">
                <a:moveTo>
                  <a:pt x="37572" y="2377558"/>
                </a:moveTo>
                <a:lnTo>
                  <a:pt x="18456" y="2301179"/>
                </a:lnTo>
                <a:cubicBezTo>
                  <a:pt x="6051" y="2234851"/>
                  <a:pt x="0" y="2160191"/>
                  <a:pt x="0" y="2074878"/>
                </a:cubicBezTo>
                <a:lnTo>
                  <a:pt x="0" y="1134881"/>
                </a:lnTo>
                <a:cubicBezTo>
                  <a:pt x="0" y="793630"/>
                  <a:pt x="96817" y="622823"/>
                  <a:pt x="309816" y="473886"/>
                </a:cubicBezTo>
                <a:cubicBezTo>
                  <a:pt x="531329" y="345550"/>
                  <a:pt x="822086" y="290627"/>
                  <a:pt x="1080108" y="91233"/>
                </a:cubicBezTo>
                <a:lnTo>
                  <a:pt x="1188054" y="0"/>
                </a:lnTo>
                <a:lnTo>
                  <a:pt x="1292113" y="91233"/>
                </a:lnTo>
                <a:cubicBezTo>
                  <a:pt x="1550134" y="290627"/>
                  <a:pt x="1840892" y="345550"/>
                  <a:pt x="2062403" y="473886"/>
                </a:cubicBezTo>
                <a:cubicBezTo>
                  <a:pt x="2275403" y="622823"/>
                  <a:pt x="2372219" y="793630"/>
                  <a:pt x="2372219" y="1134881"/>
                </a:cubicBezTo>
                <a:lnTo>
                  <a:pt x="2372219" y="2074878"/>
                </a:lnTo>
                <a:cubicBezTo>
                  <a:pt x="2372219" y="2160191"/>
                  <a:pt x="2366168" y="2234851"/>
                  <a:pt x="2353763" y="2301179"/>
                </a:cubicBezTo>
                <a:lnTo>
                  <a:pt x="2334647" y="2377558"/>
                </a:ln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48" name="Google Shape;1048;p2"/>
          <p:cNvSpPr/>
          <p:nvPr/>
        </p:nvSpPr>
        <p:spPr>
          <a:xfrm rot="10800000">
            <a:off x="1803585" y="4497837"/>
            <a:ext cx="2372219" cy="2377558"/>
          </a:xfrm>
          <a:custGeom>
            <a:rect b="b" l="l" r="r" t="t"/>
            <a:pathLst>
              <a:path extrusionOk="0" h="2377558" w="2372219">
                <a:moveTo>
                  <a:pt x="2334647" y="0"/>
                </a:moveTo>
                <a:lnTo>
                  <a:pt x="2353763" y="76379"/>
                </a:lnTo>
                <a:cubicBezTo>
                  <a:pt x="2366168" y="142708"/>
                  <a:pt x="2372219" y="217368"/>
                  <a:pt x="2372219" y="302680"/>
                </a:cubicBezTo>
                <a:lnTo>
                  <a:pt x="2372219" y="1242678"/>
                </a:lnTo>
                <a:cubicBezTo>
                  <a:pt x="2372219" y="1583929"/>
                  <a:pt x="2275402" y="1754736"/>
                  <a:pt x="2062403" y="1903673"/>
                </a:cubicBezTo>
                <a:cubicBezTo>
                  <a:pt x="1840890" y="2032009"/>
                  <a:pt x="1550133" y="2086932"/>
                  <a:pt x="1292111" y="2286325"/>
                </a:cubicBezTo>
                <a:lnTo>
                  <a:pt x="1184165" y="2377558"/>
                </a:lnTo>
                <a:lnTo>
                  <a:pt x="1080107" y="2286325"/>
                </a:lnTo>
                <a:cubicBezTo>
                  <a:pt x="822085" y="2086932"/>
                  <a:pt x="531327" y="2032009"/>
                  <a:pt x="309816" y="1903673"/>
                </a:cubicBezTo>
                <a:cubicBezTo>
                  <a:pt x="96817" y="1754736"/>
                  <a:pt x="0" y="1583929"/>
                  <a:pt x="0" y="1242678"/>
                </a:cubicBezTo>
                <a:lnTo>
                  <a:pt x="0" y="403788"/>
                </a:lnTo>
                <a:lnTo>
                  <a:pt x="0" y="302680"/>
                </a:lnTo>
                <a:cubicBezTo>
                  <a:pt x="0" y="217368"/>
                  <a:pt x="6051" y="142708"/>
                  <a:pt x="18456" y="76379"/>
                </a:cubicBezTo>
                <a:lnTo>
                  <a:pt x="37572" y="0"/>
                </a:ln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49" name="Google Shape;1049;p2"/>
          <p:cNvSpPr txBox="1"/>
          <p:nvPr>
            <p:ph idx="1" type="body"/>
          </p:nvPr>
        </p:nvSpPr>
        <p:spPr>
          <a:xfrm>
            <a:off x="4209891" y="1369117"/>
            <a:ext cx="7612614" cy="5277052"/>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2"/>
              </a:buClr>
              <a:buSzPts val="4200"/>
              <a:buNone/>
            </a:pPr>
            <a:r>
              <a:rPr b="0" i="0" lang="en-US" sz="2800">
                <a:latin typeface="Belleza"/>
                <a:ea typeface="Belleza"/>
                <a:cs typeface="Belleza"/>
                <a:sym typeface="Belleza"/>
              </a:rPr>
              <a:t>I am the true vine, and my Father is the vine-grower. He removes every branch in me that bears no fruit. Every branch that bears fruit he prunes to make it bear more fruit. You have already been cleansed by the word that I have spoken to you. Abide in me as I abide in you. Just as the branch cannot bear fruit by itself unless it abides in the vine, neither can you unless you abide in me. I am the vine, you are the branches. Those who abide in me and I in them bear much fruit, because apart from me you can do nothing.</a:t>
            </a:r>
            <a:endParaRPr sz="2800">
              <a:latin typeface="Belleza"/>
              <a:ea typeface="Belleza"/>
              <a:cs typeface="Belleza"/>
              <a:sym typeface="Bellez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53" name="Shape 1053"/>
        <p:cNvGrpSpPr/>
        <p:nvPr/>
      </p:nvGrpSpPr>
      <p:grpSpPr>
        <a:xfrm>
          <a:off x="0" y="0"/>
          <a:ext cx="0" cy="0"/>
          <a:chOff x="0" y="0"/>
          <a:chExt cx="0" cy="0"/>
        </a:xfrm>
      </p:grpSpPr>
      <p:grpSp>
        <p:nvGrpSpPr>
          <p:cNvPr id="1054" name="Google Shape;1054;p3"/>
          <p:cNvGrpSpPr/>
          <p:nvPr/>
        </p:nvGrpSpPr>
        <p:grpSpPr>
          <a:xfrm>
            <a:off x="9265700" y="2026"/>
            <a:ext cx="2926300" cy="5030922"/>
            <a:chOff x="9265700" y="2026"/>
            <a:chExt cx="2926300" cy="5030922"/>
          </a:xfrm>
        </p:grpSpPr>
        <p:sp>
          <p:nvSpPr>
            <p:cNvPr id="1055" name="Google Shape;1055;p3"/>
            <p:cNvSpPr/>
            <p:nvPr/>
          </p:nvSpPr>
          <p:spPr>
            <a:xfrm>
              <a:off x="9326904" y="2026"/>
              <a:ext cx="2249810" cy="2294745"/>
            </a:xfrm>
            <a:custGeom>
              <a:rect b="b" l="l" r="r" t="t"/>
              <a:pathLst>
                <a:path extrusionOk="0" h="2294745" w="2249810">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rgbClr val="BFAFA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56" name="Google Shape;1056;p3"/>
            <p:cNvSpPr/>
            <p:nvPr/>
          </p:nvSpPr>
          <p:spPr>
            <a:xfrm>
              <a:off x="10597154" y="1907348"/>
              <a:ext cx="1594846" cy="3044131"/>
            </a:xfrm>
            <a:custGeom>
              <a:rect b="b" l="l" r="r" t="t"/>
              <a:pathLst>
                <a:path extrusionOk="0" h="3044131" w="1594846">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rgbClr val="BFAFA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57" name="Google Shape;1057;p3"/>
            <p:cNvSpPr/>
            <p:nvPr/>
          </p:nvSpPr>
          <p:spPr>
            <a:xfrm>
              <a:off x="9265700" y="7622"/>
              <a:ext cx="2372219" cy="2371961"/>
            </a:xfrm>
            <a:custGeom>
              <a:rect b="b" l="l" r="r" t="t"/>
              <a:pathLst>
                <a:path extrusionOk="0" h="4282434" w="4282900">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58" name="Google Shape;1058;p3"/>
            <p:cNvSpPr/>
            <p:nvPr/>
          </p:nvSpPr>
          <p:spPr>
            <a:xfrm>
              <a:off x="10536649" y="1823190"/>
              <a:ext cx="1654608" cy="3209758"/>
            </a:xfrm>
            <a:custGeom>
              <a:rect b="b" l="l" r="r" t="t"/>
              <a:pathLst>
                <a:path extrusionOk="0" h="5795027" w="2987296">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grpSp>
      <p:sp>
        <p:nvSpPr>
          <p:cNvPr id="1059" name="Google Shape;1059;p3"/>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60" name="Google Shape;1060;p3"/>
          <p:cNvSpPr txBox="1"/>
          <p:nvPr>
            <p:ph type="title"/>
          </p:nvPr>
        </p:nvSpPr>
        <p:spPr>
          <a:xfrm>
            <a:off x="530925" y="860400"/>
            <a:ext cx="5961900" cy="2094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5400"/>
              <a:buFont typeface="Arial"/>
              <a:buNone/>
            </a:pPr>
            <a:r>
              <a:rPr lang="en-US" sz="5400"/>
              <a:t>Pruning the Fruitless</a:t>
            </a:r>
            <a:endParaRPr/>
          </a:p>
        </p:txBody>
      </p:sp>
      <p:sp>
        <p:nvSpPr>
          <p:cNvPr id="1061" name="Google Shape;1061;p3"/>
          <p:cNvSpPr txBox="1"/>
          <p:nvPr>
            <p:ph idx="1" type="body"/>
          </p:nvPr>
        </p:nvSpPr>
        <p:spPr>
          <a:xfrm>
            <a:off x="551692" y="3585023"/>
            <a:ext cx="7045253" cy="1758611"/>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Clr>
                <a:schemeClr val="dk2"/>
              </a:buClr>
              <a:buSzPts val="4800"/>
              <a:buNone/>
            </a:pPr>
            <a:r>
              <a:rPr i="1" lang="en-US" sz="3200" cap="none">
                <a:latin typeface="Belleza"/>
                <a:ea typeface="Belleza"/>
                <a:cs typeface="Belleza"/>
                <a:sym typeface="Belleza"/>
              </a:rPr>
              <a:t>“HE REMOVES EVERY BRANCH IN ME THAT BEARS NO FRUIT…”</a:t>
            </a:r>
            <a:endParaRPr i="1" sz="3200" cap="none">
              <a:latin typeface="Belleza"/>
              <a:ea typeface="Belleza"/>
              <a:cs typeface="Belleza"/>
              <a:sym typeface="Belleza"/>
            </a:endParaRPr>
          </a:p>
        </p:txBody>
      </p:sp>
      <p:pic>
        <p:nvPicPr>
          <p:cNvPr descr="A colorful art with circles and leaves&#10;&#10;Description automatically generated" id="1062" name="Google Shape;1062;p3"/>
          <p:cNvPicPr preferRelativeResize="0"/>
          <p:nvPr/>
        </p:nvPicPr>
        <p:blipFill rotWithShape="1">
          <a:blip r:embed="rId3">
            <a:alphaModFix/>
          </a:blip>
          <a:srcRect b="2" l="12287" r="3357" t="0"/>
          <a:stretch/>
        </p:blipFill>
        <p:spPr>
          <a:xfrm>
            <a:off x="6544892" y="10"/>
            <a:ext cx="3047936" cy="2023357"/>
          </a:xfrm>
          <a:custGeom>
            <a:rect b="b" l="l" r="r" t="t"/>
            <a:pathLst>
              <a:path extrusionOk="0" h="2023367" w="3047936">
                <a:moveTo>
                  <a:pt x="0" y="0"/>
                </a:moveTo>
                <a:lnTo>
                  <a:pt x="3047936" y="0"/>
                </a:lnTo>
                <a:lnTo>
                  <a:pt x="3047936" y="64504"/>
                </a:lnTo>
                <a:lnTo>
                  <a:pt x="3047936" y="348603"/>
                </a:lnTo>
                <a:lnTo>
                  <a:pt x="3047936" y="565221"/>
                </a:lnTo>
                <a:cubicBezTo>
                  <a:pt x="3047936" y="1003676"/>
                  <a:pt x="2923542" y="1223137"/>
                  <a:pt x="2649871" y="1414497"/>
                </a:cubicBezTo>
                <a:cubicBezTo>
                  <a:pt x="2365262" y="1579389"/>
                  <a:pt x="1991684" y="1649957"/>
                  <a:pt x="1660165" y="1906147"/>
                </a:cubicBezTo>
                <a:lnTo>
                  <a:pt x="1526466" y="2023367"/>
                </a:lnTo>
                <a:lnTo>
                  <a:pt x="1387773" y="1906147"/>
                </a:lnTo>
                <a:cubicBezTo>
                  <a:pt x="1056255" y="1649957"/>
                  <a:pt x="682676" y="1579389"/>
                  <a:pt x="398066" y="1414497"/>
                </a:cubicBezTo>
                <a:cubicBezTo>
                  <a:pt x="124395" y="1223137"/>
                  <a:pt x="0" y="1003676"/>
                  <a:pt x="0" y="565221"/>
                </a:cubicBezTo>
                <a:lnTo>
                  <a:pt x="0" y="348603"/>
                </a:lnTo>
                <a:lnTo>
                  <a:pt x="0" y="64504"/>
                </a:lnTo>
                <a:close/>
              </a:path>
            </a:pathLst>
          </a:custGeom>
          <a:noFill/>
          <a:ln>
            <a:noFill/>
          </a:ln>
        </p:spPr>
      </p:pic>
      <p:pic>
        <p:nvPicPr>
          <p:cNvPr descr="A colorful art with circles and leaves&#10;&#10;Description automatically generated" id="1063" name="Google Shape;1063;p3"/>
          <p:cNvPicPr preferRelativeResize="0"/>
          <p:nvPr>
            <p:ph idx="2" type="body"/>
          </p:nvPr>
        </p:nvPicPr>
        <p:blipFill rotWithShape="1">
          <a:blip r:embed="rId3">
            <a:alphaModFix/>
          </a:blip>
          <a:srcRect b="0" l="33772" r="24840" t="0"/>
          <a:stretch/>
        </p:blipFill>
        <p:spPr>
          <a:xfrm>
            <a:off x="8201818" y="1362666"/>
            <a:ext cx="3047936" cy="4124044"/>
          </a:xfrm>
          <a:prstGeom prst="rect">
            <a:avLst/>
          </a:prstGeom>
          <a:noFill/>
          <a:ln>
            <a:noFill/>
          </a:ln>
        </p:spPr>
      </p:pic>
      <p:pic>
        <p:nvPicPr>
          <p:cNvPr descr="A colorful art with circles and leaves&#10;&#10;Description automatically generated" id="1064" name="Google Shape;1064;p3"/>
          <p:cNvPicPr preferRelativeResize="0"/>
          <p:nvPr/>
        </p:nvPicPr>
        <p:blipFill rotWithShape="1">
          <a:blip r:embed="rId3">
            <a:alphaModFix/>
          </a:blip>
          <a:srcRect b="3" l="12473" r="3543" t="0"/>
          <a:stretch/>
        </p:blipFill>
        <p:spPr>
          <a:xfrm>
            <a:off x="6544892" y="4830170"/>
            <a:ext cx="3047936" cy="2032300"/>
          </a:xfrm>
          <a:custGeom>
            <a:rect b="b" l="l" r="r" t="t"/>
            <a:pathLst>
              <a:path extrusionOk="0" h="2032300" w="3047936">
                <a:moveTo>
                  <a:pt x="1521470" y="0"/>
                </a:moveTo>
                <a:lnTo>
                  <a:pt x="1660163" y="117220"/>
                </a:lnTo>
                <a:cubicBezTo>
                  <a:pt x="1991682" y="373411"/>
                  <a:pt x="2365260" y="443978"/>
                  <a:pt x="2649870" y="608871"/>
                </a:cubicBezTo>
                <a:cubicBezTo>
                  <a:pt x="2923541" y="800231"/>
                  <a:pt x="3047936" y="1019692"/>
                  <a:pt x="3047936" y="1458146"/>
                </a:cubicBezTo>
                <a:lnTo>
                  <a:pt x="3047936" y="1588054"/>
                </a:lnTo>
                <a:lnTo>
                  <a:pt x="3047936" y="1958864"/>
                </a:lnTo>
                <a:lnTo>
                  <a:pt x="3047936" y="2032300"/>
                </a:lnTo>
                <a:lnTo>
                  <a:pt x="0" y="2032300"/>
                </a:lnTo>
                <a:lnTo>
                  <a:pt x="0" y="1958864"/>
                </a:lnTo>
                <a:lnTo>
                  <a:pt x="0" y="1588054"/>
                </a:lnTo>
                <a:lnTo>
                  <a:pt x="0" y="1458146"/>
                </a:lnTo>
                <a:cubicBezTo>
                  <a:pt x="0" y="1019692"/>
                  <a:pt x="124393" y="800231"/>
                  <a:pt x="398066" y="608871"/>
                </a:cubicBezTo>
                <a:cubicBezTo>
                  <a:pt x="682674" y="443978"/>
                  <a:pt x="1056252" y="373411"/>
                  <a:pt x="1387771" y="117220"/>
                </a:cubicBezTo>
                <a:close/>
              </a:path>
            </a:pathLst>
          </a:custGeom>
          <a:noFill/>
          <a:ln>
            <a:noFill/>
          </a:ln>
        </p:spPr>
      </p:pic>
      <p:sp>
        <p:nvSpPr>
          <p:cNvPr id="1065" name="Google Shape;1065;p3"/>
          <p:cNvSpPr/>
          <p:nvPr/>
        </p:nvSpPr>
        <p:spPr>
          <a:xfrm>
            <a:off x="8153415" y="1292115"/>
            <a:ext cx="3152219" cy="4265146"/>
          </a:xfrm>
          <a:custGeom>
            <a:rect b="b" l="l" r="r" t="t"/>
            <a:pathLst>
              <a:path extrusionOk="0" h="5795027" w="4282900">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66" name="Google Shape;1066;p3"/>
          <p:cNvSpPr/>
          <p:nvPr/>
        </p:nvSpPr>
        <p:spPr>
          <a:xfrm>
            <a:off x="6492751" y="0"/>
            <a:ext cx="3152219" cy="2093918"/>
          </a:xfrm>
          <a:custGeom>
            <a:rect b="b" l="l" r="r" t="t"/>
            <a:pathLst>
              <a:path extrusionOk="0" h="2093918" w="3152219">
                <a:moveTo>
                  <a:pt x="3152219" y="0"/>
                </a:moveTo>
                <a:lnTo>
                  <a:pt x="3152219" y="68034"/>
                </a:lnTo>
                <a:lnTo>
                  <a:pt x="3152219" y="585882"/>
                </a:lnTo>
                <a:cubicBezTo>
                  <a:pt x="3152219" y="1039339"/>
                  <a:pt x="3023568" y="1266308"/>
                  <a:pt x="2740534" y="1464216"/>
                </a:cubicBezTo>
                <a:cubicBezTo>
                  <a:pt x="2446186" y="1634750"/>
                  <a:pt x="2059826" y="1707732"/>
                  <a:pt x="1716965" y="1972687"/>
                </a:cubicBezTo>
                <a:lnTo>
                  <a:pt x="1573526" y="2093918"/>
                </a:lnTo>
                <a:lnTo>
                  <a:pt x="1435253" y="1972687"/>
                </a:lnTo>
                <a:cubicBezTo>
                  <a:pt x="1092391" y="1707732"/>
                  <a:pt x="706031" y="1634750"/>
                  <a:pt x="411685" y="1464216"/>
                </a:cubicBezTo>
                <a:cubicBezTo>
                  <a:pt x="128650" y="1266308"/>
                  <a:pt x="0" y="1039339"/>
                  <a:pt x="0" y="585882"/>
                </a:cubicBezTo>
                <a:lnTo>
                  <a:pt x="0" y="68034"/>
                </a:lnTo>
                <a:lnTo>
                  <a:pt x="0" y="0"/>
                </a:ln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67" name="Google Shape;1067;p3"/>
          <p:cNvSpPr/>
          <p:nvPr/>
        </p:nvSpPr>
        <p:spPr>
          <a:xfrm>
            <a:off x="6491636" y="4749994"/>
            <a:ext cx="3154449" cy="2108006"/>
          </a:xfrm>
          <a:custGeom>
            <a:rect b="b" l="l" r="r" t="t"/>
            <a:pathLst>
              <a:path extrusionOk="0" h="2108006" w="3154449">
                <a:moveTo>
                  <a:pt x="0" y="2108006"/>
                </a:moveTo>
                <a:lnTo>
                  <a:pt x="0" y="1642389"/>
                </a:lnTo>
                <a:lnTo>
                  <a:pt x="0" y="1508036"/>
                </a:lnTo>
                <a:cubicBezTo>
                  <a:pt x="0" y="1054580"/>
                  <a:pt x="128651" y="827611"/>
                  <a:pt x="411685" y="629703"/>
                </a:cubicBezTo>
                <a:cubicBezTo>
                  <a:pt x="706034" y="459168"/>
                  <a:pt x="1092393" y="386187"/>
                  <a:pt x="1435255" y="121231"/>
                </a:cubicBezTo>
                <a:lnTo>
                  <a:pt x="1578693" y="0"/>
                </a:lnTo>
                <a:lnTo>
                  <a:pt x="1716967" y="121231"/>
                </a:lnTo>
                <a:cubicBezTo>
                  <a:pt x="2059828" y="386187"/>
                  <a:pt x="2446188" y="459168"/>
                  <a:pt x="2740534" y="629703"/>
                </a:cubicBezTo>
                <a:cubicBezTo>
                  <a:pt x="3023570" y="827611"/>
                  <a:pt x="3152219" y="1054580"/>
                  <a:pt x="3152219" y="1508036"/>
                </a:cubicBezTo>
                <a:lnTo>
                  <a:pt x="3152219" y="2025885"/>
                </a:lnTo>
                <a:cubicBezTo>
                  <a:pt x="3152219" y="2053259"/>
                  <a:pt x="3154449" y="2096855"/>
                  <a:pt x="3154449" y="2096855"/>
                </a:cubicBez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71" name="Shape 1071"/>
        <p:cNvGrpSpPr/>
        <p:nvPr/>
      </p:nvGrpSpPr>
      <p:grpSpPr>
        <a:xfrm>
          <a:off x="0" y="0"/>
          <a:ext cx="0" cy="0"/>
          <a:chOff x="0" y="0"/>
          <a:chExt cx="0" cy="0"/>
        </a:xfrm>
      </p:grpSpPr>
      <p:grpSp>
        <p:nvGrpSpPr>
          <p:cNvPr id="1072" name="Google Shape;1072;p4"/>
          <p:cNvGrpSpPr/>
          <p:nvPr/>
        </p:nvGrpSpPr>
        <p:grpSpPr>
          <a:xfrm>
            <a:off x="9265700" y="2026"/>
            <a:ext cx="2926300" cy="5030922"/>
            <a:chOff x="9265700" y="2026"/>
            <a:chExt cx="2926300" cy="5030922"/>
          </a:xfrm>
        </p:grpSpPr>
        <p:sp>
          <p:nvSpPr>
            <p:cNvPr id="1073" name="Google Shape;1073;p4"/>
            <p:cNvSpPr/>
            <p:nvPr/>
          </p:nvSpPr>
          <p:spPr>
            <a:xfrm>
              <a:off x="9326904" y="2026"/>
              <a:ext cx="2249810" cy="2294745"/>
            </a:xfrm>
            <a:custGeom>
              <a:rect b="b" l="l" r="r" t="t"/>
              <a:pathLst>
                <a:path extrusionOk="0" h="2294745" w="2249810">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rgbClr val="BFAFA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74" name="Google Shape;1074;p4"/>
            <p:cNvSpPr/>
            <p:nvPr/>
          </p:nvSpPr>
          <p:spPr>
            <a:xfrm>
              <a:off x="10597154" y="1907348"/>
              <a:ext cx="1594846" cy="3044131"/>
            </a:xfrm>
            <a:custGeom>
              <a:rect b="b" l="l" r="r" t="t"/>
              <a:pathLst>
                <a:path extrusionOk="0" h="3044131" w="1594846">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rgbClr val="BFAFA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75" name="Google Shape;1075;p4"/>
            <p:cNvSpPr/>
            <p:nvPr/>
          </p:nvSpPr>
          <p:spPr>
            <a:xfrm>
              <a:off x="9265700" y="7622"/>
              <a:ext cx="2372219" cy="2371961"/>
            </a:xfrm>
            <a:custGeom>
              <a:rect b="b" l="l" r="r" t="t"/>
              <a:pathLst>
                <a:path extrusionOk="0" h="4282434" w="4282900">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76" name="Google Shape;1076;p4"/>
            <p:cNvSpPr/>
            <p:nvPr/>
          </p:nvSpPr>
          <p:spPr>
            <a:xfrm>
              <a:off x="10536649" y="1823190"/>
              <a:ext cx="1654608" cy="3209758"/>
            </a:xfrm>
            <a:custGeom>
              <a:rect b="b" l="l" r="r" t="t"/>
              <a:pathLst>
                <a:path extrusionOk="0" h="5795027" w="2987296">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grpSp>
      <p:sp>
        <p:nvSpPr>
          <p:cNvPr id="1077" name="Google Shape;1077;p4"/>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78" name="Google Shape;1078;p4"/>
          <p:cNvSpPr/>
          <p:nvPr/>
        </p:nvSpPr>
        <p:spPr>
          <a:xfrm flipH="1">
            <a:off x="847457" y="1338039"/>
            <a:ext cx="3152219" cy="4265146"/>
          </a:xfrm>
          <a:custGeom>
            <a:rect b="b" l="l" r="r" t="t"/>
            <a:pathLst>
              <a:path extrusionOk="0" h="5795027" w="4282900">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79" name="Google Shape;1079;p4"/>
          <p:cNvSpPr/>
          <p:nvPr/>
        </p:nvSpPr>
        <p:spPr>
          <a:xfrm flipH="1">
            <a:off x="2508121" y="45924"/>
            <a:ext cx="3152219" cy="2093918"/>
          </a:xfrm>
          <a:custGeom>
            <a:rect b="b" l="l" r="r" t="t"/>
            <a:pathLst>
              <a:path extrusionOk="0" h="2093918" w="3152219">
                <a:moveTo>
                  <a:pt x="3152219" y="0"/>
                </a:moveTo>
                <a:lnTo>
                  <a:pt x="3152219" y="68034"/>
                </a:lnTo>
                <a:lnTo>
                  <a:pt x="3152219" y="585882"/>
                </a:lnTo>
                <a:cubicBezTo>
                  <a:pt x="3152219" y="1039339"/>
                  <a:pt x="3023568" y="1266308"/>
                  <a:pt x="2740534" y="1464216"/>
                </a:cubicBezTo>
                <a:cubicBezTo>
                  <a:pt x="2446186" y="1634750"/>
                  <a:pt x="2059826" y="1707732"/>
                  <a:pt x="1716965" y="1972687"/>
                </a:cubicBezTo>
                <a:lnTo>
                  <a:pt x="1573526" y="2093918"/>
                </a:lnTo>
                <a:lnTo>
                  <a:pt x="1435253" y="1972687"/>
                </a:lnTo>
                <a:cubicBezTo>
                  <a:pt x="1092391" y="1707732"/>
                  <a:pt x="706031" y="1634750"/>
                  <a:pt x="411685" y="1464216"/>
                </a:cubicBezTo>
                <a:cubicBezTo>
                  <a:pt x="128650" y="1266308"/>
                  <a:pt x="0" y="1039339"/>
                  <a:pt x="0" y="585882"/>
                </a:cubicBezTo>
                <a:lnTo>
                  <a:pt x="0" y="68034"/>
                </a:lnTo>
                <a:lnTo>
                  <a:pt x="0" y="0"/>
                </a:ln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80" name="Google Shape;1080;p4"/>
          <p:cNvSpPr txBox="1"/>
          <p:nvPr>
            <p:ph type="title"/>
          </p:nvPr>
        </p:nvSpPr>
        <p:spPr>
          <a:xfrm>
            <a:off x="6263014" y="810482"/>
            <a:ext cx="5374905" cy="2193732"/>
          </a:xfrm>
          <a:prstGeom prst="rect">
            <a:avLst/>
          </a:prstGeom>
          <a:noFill/>
          <a:ln>
            <a:noFill/>
          </a:ln>
        </p:spPr>
        <p:txBody>
          <a:bodyPr anchorCtr="0" anchor="b" bIns="45700" lIns="91425" spcFirstLastPara="1" rIns="91425" wrap="square" tIns="45700">
            <a:normAutofit/>
          </a:bodyPr>
          <a:lstStyle/>
          <a:p>
            <a:pPr indent="0" lvl="0" marL="0" rtl="0" algn="r">
              <a:lnSpc>
                <a:spcPct val="100000"/>
              </a:lnSpc>
              <a:spcBef>
                <a:spcPts val="0"/>
              </a:spcBef>
              <a:spcAft>
                <a:spcPts val="0"/>
              </a:spcAft>
              <a:buClr>
                <a:schemeClr val="dk2"/>
              </a:buClr>
              <a:buSzPts val="5400"/>
              <a:buFont typeface="Arial"/>
              <a:buNone/>
            </a:pPr>
            <a:r>
              <a:rPr lang="en-US" sz="5400"/>
              <a:t>Pruning for Growth</a:t>
            </a:r>
            <a:endParaRPr/>
          </a:p>
        </p:txBody>
      </p:sp>
      <p:sp>
        <p:nvSpPr>
          <p:cNvPr id="1081" name="Google Shape;1081;p4"/>
          <p:cNvSpPr/>
          <p:nvPr/>
        </p:nvSpPr>
        <p:spPr>
          <a:xfrm flipH="1">
            <a:off x="2507006" y="4795918"/>
            <a:ext cx="3154449" cy="2108006"/>
          </a:xfrm>
          <a:custGeom>
            <a:rect b="b" l="l" r="r" t="t"/>
            <a:pathLst>
              <a:path extrusionOk="0" h="2108006" w="3154449">
                <a:moveTo>
                  <a:pt x="0" y="2108006"/>
                </a:moveTo>
                <a:lnTo>
                  <a:pt x="0" y="1642389"/>
                </a:lnTo>
                <a:lnTo>
                  <a:pt x="0" y="1508036"/>
                </a:lnTo>
                <a:cubicBezTo>
                  <a:pt x="0" y="1054580"/>
                  <a:pt x="128651" y="827611"/>
                  <a:pt x="411685" y="629703"/>
                </a:cubicBezTo>
                <a:cubicBezTo>
                  <a:pt x="706034" y="459168"/>
                  <a:pt x="1092393" y="386187"/>
                  <a:pt x="1435255" y="121231"/>
                </a:cubicBezTo>
                <a:lnTo>
                  <a:pt x="1578693" y="0"/>
                </a:lnTo>
                <a:lnTo>
                  <a:pt x="1716967" y="121231"/>
                </a:lnTo>
                <a:cubicBezTo>
                  <a:pt x="2059828" y="386187"/>
                  <a:pt x="2446188" y="459168"/>
                  <a:pt x="2740534" y="629703"/>
                </a:cubicBezTo>
                <a:cubicBezTo>
                  <a:pt x="3023570" y="827611"/>
                  <a:pt x="3152219" y="1054580"/>
                  <a:pt x="3152219" y="1508036"/>
                </a:cubicBezTo>
                <a:lnTo>
                  <a:pt x="3152219" y="2025885"/>
                </a:lnTo>
                <a:cubicBezTo>
                  <a:pt x="3152219" y="2053259"/>
                  <a:pt x="3154449" y="2096855"/>
                  <a:pt x="3154449" y="2096855"/>
                </a:cubicBez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82" name="Google Shape;1082;p4"/>
          <p:cNvSpPr txBox="1"/>
          <p:nvPr>
            <p:ph idx="1" type="body"/>
          </p:nvPr>
        </p:nvSpPr>
        <p:spPr>
          <a:xfrm>
            <a:off x="4346532" y="3781479"/>
            <a:ext cx="7230182" cy="2453929"/>
          </a:xfrm>
          <a:prstGeom prst="rect">
            <a:avLst/>
          </a:prstGeom>
          <a:noFill/>
          <a:ln>
            <a:noFill/>
          </a:ln>
        </p:spPr>
        <p:txBody>
          <a:bodyPr anchorCtr="0" anchor="t" bIns="45700" lIns="91425" spcFirstLastPara="1" rIns="91425" wrap="square" tIns="45700">
            <a:noAutofit/>
          </a:bodyPr>
          <a:lstStyle/>
          <a:p>
            <a:pPr indent="0" lvl="0" marL="0" rtl="0" algn="r">
              <a:lnSpc>
                <a:spcPct val="110000"/>
              </a:lnSpc>
              <a:spcBef>
                <a:spcPts val="0"/>
              </a:spcBef>
              <a:spcAft>
                <a:spcPts val="0"/>
              </a:spcAft>
              <a:buClr>
                <a:schemeClr val="dk2"/>
              </a:buClr>
              <a:buSzPts val="4800"/>
              <a:buNone/>
            </a:pPr>
            <a:r>
              <a:rPr b="0" i="1" lang="en-US" sz="3200" cap="none">
                <a:latin typeface="Belleza"/>
                <a:ea typeface="Belleza"/>
                <a:cs typeface="Belleza"/>
                <a:sym typeface="Belleza"/>
              </a:rPr>
              <a:t>EVERY BRANCH THAT BEARS FRUIT HE PRUNES TO MAKE IT BEAR MORE FRUIT… </a:t>
            </a:r>
            <a:endParaRPr i="1" sz="3200" cap="none">
              <a:latin typeface="Belleza"/>
              <a:ea typeface="Belleza"/>
              <a:cs typeface="Belleza"/>
              <a:sym typeface="Belleza"/>
            </a:endParaRPr>
          </a:p>
        </p:txBody>
      </p:sp>
      <p:pic>
        <p:nvPicPr>
          <p:cNvPr descr="A colorful art with circles and leaves&#10;&#10;Description automatically generated" id="1083" name="Google Shape;1083;p4"/>
          <p:cNvPicPr preferRelativeResize="0"/>
          <p:nvPr/>
        </p:nvPicPr>
        <p:blipFill rotWithShape="1">
          <a:blip r:embed="rId3">
            <a:alphaModFix/>
          </a:blip>
          <a:srcRect b="0" l="29528" r="29085" t="0"/>
          <a:stretch/>
        </p:blipFill>
        <p:spPr>
          <a:xfrm>
            <a:off x="899598" y="1408590"/>
            <a:ext cx="3047936" cy="4124044"/>
          </a:xfrm>
          <a:custGeom>
            <a:rect b="b" l="l" r="r" t="t"/>
            <a:pathLst>
              <a:path extrusionOk="0" h="4124044" w="3047936">
                <a:moveTo>
                  <a:pt x="1526466" y="0"/>
                </a:moveTo>
                <a:lnTo>
                  <a:pt x="1660166" y="117220"/>
                </a:lnTo>
                <a:cubicBezTo>
                  <a:pt x="1991684" y="373410"/>
                  <a:pt x="2365262" y="443978"/>
                  <a:pt x="2649871" y="608871"/>
                </a:cubicBezTo>
                <a:cubicBezTo>
                  <a:pt x="2923543" y="800231"/>
                  <a:pt x="3047936" y="1019692"/>
                  <a:pt x="3047936" y="1458146"/>
                </a:cubicBezTo>
                <a:lnTo>
                  <a:pt x="3047936" y="1588054"/>
                </a:lnTo>
                <a:lnTo>
                  <a:pt x="3047936" y="1958864"/>
                </a:lnTo>
                <a:lnTo>
                  <a:pt x="3047936" y="2165181"/>
                </a:lnTo>
                <a:lnTo>
                  <a:pt x="3047936" y="2449280"/>
                </a:lnTo>
                <a:lnTo>
                  <a:pt x="3047936" y="2665898"/>
                </a:lnTo>
                <a:cubicBezTo>
                  <a:pt x="3047936" y="3104353"/>
                  <a:pt x="2923541" y="3323814"/>
                  <a:pt x="2649871" y="3515174"/>
                </a:cubicBezTo>
                <a:cubicBezTo>
                  <a:pt x="2365260" y="3680066"/>
                  <a:pt x="1991682" y="3750634"/>
                  <a:pt x="1660164" y="4006824"/>
                </a:cubicBezTo>
                <a:lnTo>
                  <a:pt x="1521470" y="4124044"/>
                </a:lnTo>
                <a:lnTo>
                  <a:pt x="1387771" y="4006824"/>
                </a:lnTo>
                <a:cubicBezTo>
                  <a:pt x="1056252" y="3750634"/>
                  <a:pt x="682674" y="3680066"/>
                  <a:pt x="398065" y="3515174"/>
                </a:cubicBezTo>
                <a:cubicBezTo>
                  <a:pt x="124394" y="3323814"/>
                  <a:pt x="0" y="3104353"/>
                  <a:pt x="0" y="2665898"/>
                </a:cubicBezTo>
                <a:lnTo>
                  <a:pt x="0" y="2449280"/>
                </a:lnTo>
                <a:lnTo>
                  <a:pt x="0" y="2165181"/>
                </a:lnTo>
                <a:lnTo>
                  <a:pt x="0" y="1958864"/>
                </a:lnTo>
                <a:lnTo>
                  <a:pt x="0" y="1588054"/>
                </a:lnTo>
                <a:lnTo>
                  <a:pt x="0" y="1458146"/>
                </a:lnTo>
                <a:cubicBezTo>
                  <a:pt x="0" y="1019692"/>
                  <a:pt x="124395" y="800231"/>
                  <a:pt x="398066" y="608871"/>
                </a:cubicBezTo>
                <a:cubicBezTo>
                  <a:pt x="682676" y="443978"/>
                  <a:pt x="1056254" y="373410"/>
                  <a:pt x="1387773" y="117220"/>
                </a:cubicBezTo>
                <a:close/>
              </a:path>
            </a:pathLst>
          </a:custGeom>
          <a:noFill/>
          <a:ln>
            <a:noFill/>
          </a:ln>
        </p:spPr>
      </p:pic>
      <p:pic>
        <p:nvPicPr>
          <p:cNvPr descr="A colorful art with circles and leaves&#10;&#10;Description automatically generated" id="1084" name="Google Shape;1084;p4"/>
          <p:cNvPicPr preferRelativeResize="0"/>
          <p:nvPr/>
        </p:nvPicPr>
        <p:blipFill rotWithShape="1">
          <a:blip r:embed="rId3">
            <a:alphaModFix/>
          </a:blip>
          <a:srcRect b="-3" l="9003" r="8557" t="0"/>
          <a:stretch/>
        </p:blipFill>
        <p:spPr>
          <a:xfrm>
            <a:off x="2560262" y="-8466"/>
            <a:ext cx="3047936" cy="2070488"/>
          </a:xfrm>
          <a:custGeom>
            <a:rect b="b" l="l" r="r" t="t"/>
            <a:pathLst>
              <a:path extrusionOk="0" h="2070488" w="3047936">
                <a:moveTo>
                  <a:pt x="0" y="0"/>
                </a:moveTo>
                <a:lnTo>
                  <a:pt x="3047936" y="0"/>
                </a:lnTo>
                <a:lnTo>
                  <a:pt x="3047936" y="111625"/>
                </a:lnTo>
                <a:lnTo>
                  <a:pt x="3047936" y="395724"/>
                </a:lnTo>
                <a:lnTo>
                  <a:pt x="3047936" y="612342"/>
                </a:lnTo>
                <a:cubicBezTo>
                  <a:pt x="3047936" y="1050797"/>
                  <a:pt x="2923541" y="1270258"/>
                  <a:pt x="2649871" y="1461618"/>
                </a:cubicBezTo>
                <a:cubicBezTo>
                  <a:pt x="2365260" y="1626510"/>
                  <a:pt x="1991682" y="1697078"/>
                  <a:pt x="1660164" y="1953268"/>
                </a:cubicBezTo>
                <a:lnTo>
                  <a:pt x="1521470" y="2070488"/>
                </a:lnTo>
                <a:lnTo>
                  <a:pt x="1387771" y="1953268"/>
                </a:lnTo>
                <a:cubicBezTo>
                  <a:pt x="1056252" y="1697078"/>
                  <a:pt x="682674" y="1626510"/>
                  <a:pt x="398065" y="1461618"/>
                </a:cubicBezTo>
                <a:cubicBezTo>
                  <a:pt x="124394" y="1270258"/>
                  <a:pt x="0" y="1050797"/>
                  <a:pt x="0" y="612342"/>
                </a:cubicBezTo>
                <a:lnTo>
                  <a:pt x="0" y="395724"/>
                </a:lnTo>
                <a:lnTo>
                  <a:pt x="0" y="111625"/>
                </a:lnTo>
                <a:close/>
              </a:path>
            </a:pathLst>
          </a:custGeom>
          <a:noFill/>
          <a:ln>
            <a:noFill/>
          </a:ln>
        </p:spPr>
      </p:pic>
      <p:pic>
        <p:nvPicPr>
          <p:cNvPr descr="A colorful art with circles and leaves&#10;&#10;Description automatically generated" id="1085" name="Google Shape;1085;p4"/>
          <p:cNvPicPr preferRelativeResize="0"/>
          <p:nvPr/>
        </p:nvPicPr>
        <p:blipFill rotWithShape="1">
          <a:blip r:embed="rId3">
            <a:alphaModFix/>
          </a:blip>
          <a:srcRect b="-2" l="11769" r="2833" t="0"/>
          <a:stretch/>
        </p:blipFill>
        <p:spPr>
          <a:xfrm>
            <a:off x="2560262" y="4859200"/>
            <a:ext cx="3047936" cy="1998800"/>
          </a:xfrm>
          <a:custGeom>
            <a:rect b="b" l="l" r="r" t="t"/>
            <a:pathLst>
              <a:path extrusionOk="0" h="1998800" w="3047936">
                <a:moveTo>
                  <a:pt x="1526466" y="0"/>
                </a:moveTo>
                <a:lnTo>
                  <a:pt x="1660166" y="117220"/>
                </a:lnTo>
                <a:cubicBezTo>
                  <a:pt x="1991684" y="373411"/>
                  <a:pt x="2365262" y="443978"/>
                  <a:pt x="2649871" y="608871"/>
                </a:cubicBezTo>
                <a:cubicBezTo>
                  <a:pt x="2923543" y="800231"/>
                  <a:pt x="3047936" y="1019692"/>
                  <a:pt x="3047936" y="1458146"/>
                </a:cubicBezTo>
                <a:lnTo>
                  <a:pt x="3047936" y="1588054"/>
                </a:lnTo>
                <a:lnTo>
                  <a:pt x="3047936" y="1958864"/>
                </a:lnTo>
                <a:lnTo>
                  <a:pt x="3047936" y="1998800"/>
                </a:lnTo>
                <a:lnTo>
                  <a:pt x="0" y="1998800"/>
                </a:lnTo>
                <a:lnTo>
                  <a:pt x="0" y="1958864"/>
                </a:lnTo>
                <a:lnTo>
                  <a:pt x="0" y="1588054"/>
                </a:lnTo>
                <a:lnTo>
                  <a:pt x="0" y="1458146"/>
                </a:lnTo>
                <a:cubicBezTo>
                  <a:pt x="0" y="1019692"/>
                  <a:pt x="124395" y="800231"/>
                  <a:pt x="398066" y="608871"/>
                </a:cubicBezTo>
                <a:cubicBezTo>
                  <a:pt x="682676" y="443978"/>
                  <a:pt x="1056254" y="373411"/>
                  <a:pt x="1387773" y="117220"/>
                </a:cubicBezTo>
                <a:close/>
              </a:path>
            </a:pathLst>
          </a:cu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89" name="Shape 1089"/>
        <p:cNvGrpSpPr/>
        <p:nvPr/>
      </p:nvGrpSpPr>
      <p:grpSpPr>
        <a:xfrm>
          <a:off x="0" y="0"/>
          <a:ext cx="0" cy="0"/>
          <a:chOff x="0" y="0"/>
          <a:chExt cx="0" cy="0"/>
        </a:xfrm>
      </p:grpSpPr>
      <p:grpSp>
        <p:nvGrpSpPr>
          <p:cNvPr id="1090" name="Google Shape;1090;p5"/>
          <p:cNvGrpSpPr/>
          <p:nvPr/>
        </p:nvGrpSpPr>
        <p:grpSpPr>
          <a:xfrm>
            <a:off x="9265700" y="2026"/>
            <a:ext cx="2926300" cy="5030922"/>
            <a:chOff x="9265700" y="2026"/>
            <a:chExt cx="2926300" cy="5030922"/>
          </a:xfrm>
        </p:grpSpPr>
        <p:sp>
          <p:nvSpPr>
            <p:cNvPr id="1091" name="Google Shape;1091;p5"/>
            <p:cNvSpPr/>
            <p:nvPr/>
          </p:nvSpPr>
          <p:spPr>
            <a:xfrm>
              <a:off x="9326904" y="2026"/>
              <a:ext cx="2249810" cy="2294745"/>
            </a:xfrm>
            <a:custGeom>
              <a:rect b="b" l="l" r="r" t="t"/>
              <a:pathLst>
                <a:path extrusionOk="0" h="2294745" w="2249810">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rgbClr val="BFAFA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92" name="Google Shape;1092;p5"/>
            <p:cNvSpPr/>
            <p:nvPr/>
          </p:nvSpPr>
          <p:spPr>
            <a:xfrm>
              <a:off x="10597154" y="1907348"/>
              <a:ext cx="1594846" cy="3044131"/>
            </a:xfrm>
            <a:custGeom>
              <a:rect b="b" l="l" r="r" t="t"/>
              <a:pathLst>
                <a:path extrusionOk="0" h="3044131" w="1594846">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rgbClr val="BFAFA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93" name="Google Shape;1093;p5"/>
            <p:cNvSpPr/>
            <p:nvPr/>
          </p:nvSpPr>
          <p:spPr>
            <a:xfrm>
              <a:off x="9265700" y="7622"/>
              <a:ext cx="2372219" cy="2371961"/>
            </a:xfrm>
            <a:custGeom>
              <a:rect b="b" l="l" r="r" t="t"/>
              <a:pathLst>
                <a:path extrusionOk="0" h="4282434" w="4282900">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94" name="Google Shape;1094;p5"/>
            <p:cNvSpPr/>
            <p:nvPr/>
          </p:nvSpPr>
          <p:spPr>
            <a:xfrm>
              <a:off x="10536649" y="1823190"/>
              <a:ext cx="1654608" cy="3209758"/>
            </a:xfrm>
            <a:custGeom>
              <a:rect b="b" l="l" r="r" t="t"/>
              <a:pathLst>
                <a:path extrusionOk="0" h="5795027" w="2987296">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grpSp>
      <p:sp>
        <p:nvSpPr>
          <p:cNvPr id="1095" name="Google Shape;1095;p5"/>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096" name="Google Shape;1096;p5"/>
          <p:cNvSpPr txBox="1"/>
          <p:nvPr>
            <p:ph type="title"/>
          </p:nvPr>
        </p:nvSpPr>
        <p:spPr>
          <a:xfrm>
            <a:off x="311993" y="904405"/>
            <a:ext cx="6649982" cy="224654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5400"/>
              <a:buFont typeface="Arial"/>
              <a:buNone/>
            </a:pPr>
            <a:r>
              <a:rPr lang="en-US" sz="5400">
                <a:solidFill>
                  <a:schemeClr val="dk2"/>
                </a:solidFill>
              </a:rPr>
              <a:t>Ministry in a Season of Pruning…</a:t>
            </a:r>
            <a:endParaRPr/>
          </a:p>
        </p:txBody>
      </p:sp>
      <p:pic>
        <p:nvPicPr>
          <p:cNvPr descr="A colorful art with circles and leaves&#10;&#10;Description automatically generated" id="1097" name="Google Shape;1097;p5"/>
          <p:cNvPicPr preferRelativeResize="0"/>
          <p:nvPr/>
        </p:nvPicPr>
        <p:blipFill rotWithShape="1">
          <a:blip r:embed="rId3">
            <a:alphaModFix/>
          </a:blip>
          <a:srcRect b="2" l="12287" r="3357" t="0"/>
          <a:stretch/>
        </p:blipFill>
        <p:spPr>
          <a:xfrm>
            <a:off x="6555564" y="10"/>
            <a:ext cx="3047936" cy="2023357"/>
          </a:xfrm>
          <a:custGeom>
            <a:rect b="b" l="l" r="r" t="t"/>
            <a:pathLst>
              <a:path extrusionOk="0" h="2023367" w="3047936">
                <a:moveTo>
                  <a:pt x="0" y="0"/>
                </a:moveTo>
                <a:lnTo>
                  <a:pt x="3047936" y="0"/>
                </a:lnTo>
                <a:lnTo>
                  <a:pt x="3047936" y="64504"/>
                </a:lnTo>
                <a:lnTo>
                  <a:pt x="3047936" y="348603"/>
                </a:lnTo>
                <a:lnTo>
                  <a:pt x="3047936" y="565221"/>
                </a:lnTo>
                <a:cubicBezTo>
                  <a:pt x="3047936" y="1003676"/>
                  <a:pt x="2923541" y="1223137"/>
                  <a:pt x="2649870" y="1414497"/>
                </a:cubicBezTo>
                <a:cubicBezTo>
                  <a:pt x="2365260" y="1579389"/>
                  <a:pt x="1991682" y="1649957"/>
                  <a:pt x="1660164" y="1906147"/>
                </a:cubicBezTo>
                <a:lnTo>
                  <a:pt x="1521470" y="2023367"/>
                </a:lnTo>
                <a:lnTo>
                  <a:pt x="1387771" y="1906147"/>
                </a:lnTo>
                <a:cubicBezTo>
                  <a:pt x="1056252" y="1649957"/>
                  <a:pt x="682674" y="1579389"/>
                  <a:pt x="398065" y="1414497"/>
                </a:cubicBezTo>
                <a:cubicBezTo>
                  <a:pt x="124394" y="1223137"/>
                  <a:pt x="0" y="1003676"/>
                  <a:pt x="0" y="565221"/>
                </a:cubicBezTo>
                <a:lnTo>
                  <a:pt x="0" y="348603"/>
                </a:lnTo>
                <a:lnTo>
                  <a:pt x="0" y="64504"/>
                </a:lnTo>
                <a:close/>
              </a:path>
            </a:pathLst>
          </a:custGeom>
          <a:noFill/>
          <a:ln>
            <a:noFill/>
          </a:ln>
        </p:spPr>
      </p:pic>
      <p:pic>
        <p:nvPicPr>
          <p:cNvPr descr="A colorful art with circles and leaves&#10;&#10;Description automatically generated" id="1098" name="Google Shape;1098;p5"/>
          <p:cNvPicPr preferRelativeResize="0"/>
          <p:nvPr>
            <p:ph idx="2" type="body"/>
          </p:nvPr>
        </p:nvPicPr>
        <p:blipFill rotWithShape="1">
          <a:blip r:embed="rId3">
            <a:alphaModFix/>
          </a:blip>
          <a:srcRect b="0" l="33772" r="24840" t="0"/>
          <a:stretch/>
        </p:blipFill>
        <p:spPr>
          <a:xfrm>
            <a:off x="8217343" y="1362661"/>
            <a:ext cx="3047936" cy="4124044"/>
          </a:xfrm>
          <a:prstGeom prst="rect">
            <a:avLst/>
          </a:prstGeom>
          <a:noFill/>
          <a:ln>
            <a:noFill/>
          </a:ln>
        </p:spPr>
      </p:pic>
      <p:pic>
        <p:nvPicPr>
          <p:cNvPr descr="A colorful art with circles and leaves&#10;&#10;Description automatically generated" id="1099" name="Google Shape;1099;p5"/>
          <p:cNvPicPr preferRelativeResize="0"/>
          <p:nvPr/>
        </p:nvPicPr>
        <p:blipFill rotWithShape="1">
          <a:blip r:embed="rId3">
            <a:alphaModFix/>
          </a:blip>
          <a:srcRect b="-3" l="12401" r="3464" t="0"/>
          <a:stretch/>
        </p:blipFill>
        <p:spPr>
          <a:xfrm>
            <a:off x="6555564" y="4820550"/>
            <a:ext cx="3047936" cy="2028831"/>
          </a:xfrm>
          <a:custGeom>
            <a:rect b="b" l="l" r="r" t="t"/>
            <a:pathLst>
              <a:path extrusionOk="0" h="2028831" w="3047936">
                <a:moveTo>
                  <a:pt x="1526466" y="0"/>
                </a:moveTo>
                <a:lnTo>
                  <a:pt x="1660166" y="117220"/>
                </a:lnTo>
                <a:cubicBezTo>
                  <a:pt x="1991684" y="373411"/>
                  <a:pt x="2365262" y="443978"/>
                  <a:pt x="2649870" y="608871"/>
                </a:cubicBezTo>
                <a:cubicBezTo>
                  <a:pt x="2923543" y="800231"/>
                  <a:pt x="3047936" y="1019692"/>
                  <a:pt x="3047936" y="1458146"/>
                </a:cubicBezTo>
                <a:lnTo>
                  <a:pt x="3047936" y="1588054"/>
                </a:lnTo>
                <a:lnTo>
                  <a:pt x="3047936" y="1958864"/>
                </a:lnTo>
                <a:lnTo>
                  <a:pt x="3047936" y="2028831"/>
                </a:lnTo>
                <a:lnTo>
                  <a:pt x="0" y="2028831"/>
                </a:lnTo>
                <a:lnTo>
                  <a:pt x="0" y="1958864"/>
                </a:lnTo>
                <a:lnTo>
                  <a:pt x="0" y="1588054"/>
                </a:lnTo>
                <a:lnTo>
                  <a:pt x="0" y="1458146"/>
                </a:lnTo>
                <a:cubicBezTo>
                  <a:pt x="0" y="1019692"/>
                  <a:pt x="124395" y="800231"/>
                  <a:pt x="398066" y="608871"/>
                </a:cubicBezTo>
                <a:cubicBezTo>
                  <a:pt x="682676" y="443978"/>
                  <a:pt x="1056254" y="373411"/>
                  <a:pt x="1387773" y="117220"/>
                </a:cubicBezTo>
                <a:close/>
              </a:path>
            </a:pathLst>
          </a:custGeom>
          <a:noFill/>
          <a:ln>
            <a:noFill/>
          </a:ln>
        </p:spPr>
      </p:pic>
      <p:sp>
        <p:nvSpPr>
          <p:cNvPr id="1100" name="Google Shape;1100;p5"/>
          <p:cNvSpPr/>
          <p:nvPr/>
        </p:nvSpPr>
        <p:spPr>
          <a:xfrm>
            <a:off x="8153415" y="1292115"/>
            <a:ext cx="3152219" cy="4265146"/>
          </a:xfrm>
          <a:custGeom>
            <a:rect b="b" l="l" r="r" t="t"/>
            <a:pathLst>
              <a:path extrusionOk="0" h="5795027" w="4282900">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101" name="Google Shape;1101;p5"/>
          <p:cNvSpPr/>
          <p:nvPr/>
        </p:nvSpPr>
        <p:spPr>
          <a:xfrm>
            <a:off x="6492751" y="0"/>
            <a:ext cx="3152219" cy="2093918"/>
          </a:xfrm>
          <a:custGeom>
            <a:rect b="b" l="l" r="r" t="t"/>
            <a:pathLst>
              <a:path extrusionOk="0" h="2093918" w="3152219">
                <a:moveTo>
                  <a:pt x="3152219" y="0"/>
                </a:moveTo>
                <a:lnTo>
                  <a:pt x="3152219" y="68034"/>
                </a:lnTo>
                <a:lnTo>
                  <a:pt x="3152219" y="585882"/>
                </a:lnTo>
                <a:cubicBezTo>
                  <a:pt x="3152219" y="1039339"/>
                  <a:pt x="3023568" y="1266308"/>
                  <a:pt x="2740534" y="1464216"/>
                </a:cubicBezTo>
                <a:cubicBezTo>
                  <a:pt x="2446186" y="1634750"/>
                  <a:pt x="2059826" y="1707732"/>
                  <a:pt x="1716965" y="1972687"/>
                </a:cubicBezTo>
                <a:lnTo>
                  <a:pt x="1573526" y="2093918"/>
                </a:lnTo>
                <a:lnTo>
                  <a:pt x="1435253" y="1972687"/>
                </a:lnTo>
                <a:cubicBezTo>
                  <a:pt x="1092391" y="1707732"/>
                  <a:pt x="706031" y="1634750"/>
                  <a:pt x="411685" y="1464216"/>
                </a:cubicBezTo>
                <a:cubicBezTo>
                  <a:pt x="128650" y="1266308"/>
                  <a:pt x="0" y="1039339"/>
                  <a:pt x="0" y="585882"/>
                </a:cubicBezTo>
                <a:lnTo>
                  <a:pt x="0" y="68034"/>
                </a:lnTo>
                <a:lnTo>
                  <a:pt x="0" y="0"/>
                </a:ln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102" name="Google Shape;1102;p5"/>
          <p:cNvSpPr/>
          <p:nvPr/>
        </p:nvSpPr>
        <p:spPr>
          <a:xfrm>
            <a:off x="6491636" y="4749994"/>
            <a:ext cx="3154449" cy="2108006"/>
          </a:xfrm>
          <a:custGeom>
            <a:rect b="b" l="l" r="r" t="t"/>
            <a:pathLst>
              <a:path extrusionOk="0" h="2108006" w="3154449">
                <a:moveTo>
                  <a:pt x="0" y="2108006"/>
                </a:moveTo>
                <a:lnTo>
                  <a:pt x="0" y="1642389"/>
                </a:lnTo>
                <a:lnTo>
                  <a:pt x="0" y="1508036"/>
                </a:lnTo>
                <a:cubicBezTo>
                  <a:pt x="0" y="1054580"/>
                  <a:pt x="128651" y="827611"/>
                  <a:pt x="411685" y="629703"/>
                </a:cubicBezTo>
                <a:cubicBezTo>
                  <a:pt x="706034" y="459168"/>
                  <a:pt x="1092393" y="386187"/>
                  <a:pt x="1435255" y="121231"/>
                </a:cubicBezTo>
                <a:lnTo>
                  <a:pt x="1578693" y="0"/>
                </a:lnTo>
                <a:lnTo>
                  <a:pt x="1716967" y="121231"/>
                </a:lnTo>
                <a:cubicBezTo>
                  <a:pt x="2059828" y="386187"/>
                  <a:pt x="2446188" y="459168"/>
                  <a:pt x="2740534" y="629703"/>
                </a:cubicBezTo>
                <a:cubicBezTo>
                  <a:pt x="3023570" y="827611"/>
                  <a:pt x="3152219" y="1054580"/>
                  <a:pt x="3152219" y="1508036"/>
                </a:cubicBezTo>
                <a:lnTo>
                  <a:pt x="3152219" y="2025885"/>
                </a:lnTo>
                <a:cubicBezTo>
                  <a:pt x="3152219" y="2053259"/>
                  <a:pt x="3154449" y="2096855"/>
                  <a:pt x="3154449" y="2096855"/>
                </a:cubicBezTo>
              </a:path>
            </a:pathLst>
          </a:custGeom>
          <a:noFill/>
          <a:ln cap="rnd" cmpd="sng" w="25400">
            <a:solidFill>
              <a:srgbClr val="BFAFAA">
                <a:alpha val="64313"/>
              </a:srgbClr>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orts Mill Goudy"/>
              <a:ea typeface="Sorts Mill Goudy"/>
              <a:cs typeface="Sorts Mill Goudy"/>
              <a:sym typeface="Sorts Mill Goudy"/>
            </a:endParaRPr>
          </a:p>
        </p:txBody>
      </p:sp>
      <p:sp>
        <p:nvSpPr>
          <p:cNvPr id="1103" name="Google Shape;1103;p5"/>
          <p:cNvSpPr txBox="1"/>
          <p:nvPr/>
        </p:nvSpPr>
        <p:spPr>
          <a:xfrm>
            <a:off x="311993" y="3377420"/>
            <a:ext cx="7107755" cy="3136601"/>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chemeClr val="dk2"/>
              </a:buClr>
              <a:buSzPts val="4800"/>
              <a:buFont typeface="Sorts Mill Goudy"/>
              <a:buNone/>
            </a:pPr>
            <a:r>
              <a:rPr b="0" i="1" lang="en-US" sz="3200" u="none" cap="none" strike="noStrike">
                <a:solidFill>
                  <a:schemeClr val="dk2"/>
                </a:solidFill>
                <a:latin typeface="Belleza"/>
                <a:ea typeface="Belleza"/>
                <a:cs typeface="Belleza"/>
                <a:sym typeface="Belleza"/>
              </a:rPr>
              <a:t>THOSE WHO ABIDE IN ME AND I IN THEM BEAR MUCH FRUIT, BECAUSE APART FROM ME YOU CAN DO NOTHING…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g2661e6539b9_0_0"/>
          <p:cNvSpPr txBox="1"/>
          <p:nvPr>
            <p:ph type="ctrTitle"/>
          </p:nvPr>
        </p:nvSpPr>
        <p:spPr>
          <a:xfrm>
            <a:off x="937200" y="1815138"/>
            <a:ext cx="4965900" cy="1546500"/>
          </a:xfrm>
          <a:prstGeom prst="rect">
            <a:avLst/>
          </a:prstGeom>
        </p:spPr>
        <p:txBody>
          <a:bodyPr anchorCtr="0" anchor="b" bIns="45700" lIns="91425" spcFirstLastPara="1" rIns="91425" wrap="square" tIns="45700">
            <a:noAutofit/>
          </a:bodyPr>
          <a:lstStyle/>
          <a:p>
            <a:pPr indent="0" lvl="0" marL="0" rtl="0" algn="l">
              <a:lnSpc>
                <a:spcPct val="115000"/>
              </a:lnSpc>
              <a:spcBef>
                <a:spcPts val="0"/>
              </a:spcBef>
              <a:spcAft>
                <a:spcPts val="0"/>
              </a:spcAft>
              <a:buNone/>
            </a:pPr>
            <a:r>
              <a:rPr b="1" lang="en-US" sz="4000">
                <a:latin typeface="Playfair Display"/>
                <a:ea typeface="Playfair Display"/>
                <a:cs typeface="Playfair Display"/>
                <a:sym typeface="Playfair Display"/>
              </a:rPr>
              <a:t>Setting the Stage: Contextual Realities for Congregations</a:t>
            </a:r>
            <a:endParaRPr b="1" sz="4000">
              <a:latin typeface="Playfair Display"/>
              <a:ea typeface="Playfair Display"/>
              <a:cs typeface="Playfair Display"/>
              <a:sym typeface="Playfair Display"/>
            </a:endParaRPr>
          </a:p>
        </p:txBody>
      </p:sp>
      <p:grpSp>
        <p:nvGrpSpPr>
          <p:cNvPr id="928" name="Google Shape;928;g2661e6539b9_0_0"/>
          <p:cNvGrpSpPr/>
          <p:nvPr/>
        </p:nvGrpSpPr>
        <p:grpSpPr>
          <a:xfrm>
            <a:off x="11160090" y="200635"/>
            <a:ext cx="843334" cy="815383"/>
            <a:chOff x="1247825" y="5001950"/>
            <a:chExt cx="443300" cy="428675"/>
          </a:xfrm>
        </p:grpSpPr>
        <p:sp>
          <p:nvSpPr>
            <p:cNvPr id="929" name="Google Shape;929;g2661e6539b9_0_0"/>
            <p:cNvSpPr/>
            <p:nvPr/>
          </p:nvSpPr>
          <p:spPr>
            <a:xfrm>
              <a:off x="1247825" y="5168175"/>
              <a:ext cx="373875" cy="221650"/>
            </a:xfrm>
            <a:custGeom>
              <a:rect b="b" l="l" r="r" t="t"/>
              <a:pathLst>
                <a:path extrusionOk="0" fill="none" h="8866" w="14955">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cap="rnd"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0" name="Google Shape;930;g2661e6539b9_0_0"/>
            <p:cNvSpPr/>
            <p:nvPr/>
          </p:nvSpPr>
          <p:spPr>
            <a:xfrm>
              <a:off x="1275850" y="5209575"/>
              <a:ext cx="60900" cy="87075"/>
            </a:xfrm>
            <a:custGeom>
              <a:rect b="b" l="l" r="r" t="t"/>
              <a:pathLst>
                <a:path extrusionOk="0" fill="none" h="3483" w="2436">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cap="rnd"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1" name="Google Shape;931;g2661e6539b9_0_0"/>
            <p:cNvSpPr/>
            <p:nvPr/>
          </p:nvSpPr>
          <p:spPr>
            <a:xfrm>
              <a:off x="1247825" y="5391625"/>
              <a:ext cx="443300" cy="39000"/>
            </a:xfrm>
            <a:custGeom>
              <a:rect b="b" l="l" r="r" t="t"/>
              <a:pathLst>
                <a:path extrusionOk="0" fill="none" h="1560" w="17732">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cap="rnd"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2" name="Google Shape;932;g2661e6539b9_0_0"/>
            <p:cNvSpPr/>
            <p:nvPr/>
          </p:nvSpPr>
          <p:spPr>
            <a:xfrm>
              <a:off x="1454850" y="5001950"/>
              <a:ext cx="17075" cy="114475"/>
            </a:xfrm>
            <a:custGeom>
              <a:rect b="b" l="l" r="r" t="t"/>
              <a:pathLst>
                <a:path extrusionOk="0" fill="none" h="4579" w="683">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cap="rnd"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3" name="Google Shape;933;g2661e6539b9_0_0"/>
            <p:cNvSpPr/>
            <p:nvPr/>
          </p:nvSpPr>
          <p:spPr>
            <a:xfrm>
              <a:off x="1411025" y="5001950"/>
              <a:ext cx="17075" cy="114475"/>
            </a:xfrm>
            <a:custGeom>
              <a:rect b="b" l="l" r="r" t="t"/>
              <a:pathLst>
                <a:path extrusionOk="0" fill="none" h="4579" w="683">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cap="rnd"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4" name="Google Shape;934;g2661e6539b9_0_0"/>
            <p:cNvSpPr/>
            <p:nvPr/>
          </p:nvSpPr>
          <p:spPr>
            <a:xfrm>
              <a:off x="1498700" y="5001950"/>
              <a:ext cx="16450" cy="114475"/>
            </a:xfrm>
            <a:custGeom>
              <a:rect b="b" l="l" r="r" t="t"/>
              <a:pathLst>
                <a:path extrusionOk="0" fill="none" h="4579" w="658">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cap="rnd"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g2661e6539b9_0_462"/>
          <p:cNvSpPr txBox="1"/>
          <p:nvPr>
            <p:ph type="ctrTitle"/>
          </p:nvPr>
        </p:nvSpPr>
        <p:spPr>
          <a:xfrm>
            <a:off x="481700" y="613433"/>
            <a:ext cx="11362500" cy="2980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7700">
                <a:solidFill>
                  <a:schemeClr val="lt2"/>
                </a:solidFill>
              </a:rPr>
              <a:t>Practices to Help Us </a:t>
            </a:r>
            <a:br>
              <a:rPr lang="en-US" sz="7700">
                <a:solidFill>
                  <a:schemeClr val="lt2"/>
                </a:solidFill>
              </a:rPr>
            </a:br>
            <a:r>
              <a:rPr lang="en-US" sz="7700">
                <a:solidFill>
                  <a:schemeClr val="lt2"/>
                </a:solidFill>
              </a:rPr>
              <a:t>Pay Attention to God</a:t>
            </a:r>
            <a:endParaRPr sz="7700">
              <a:solidFill>
                <a:schemeClr val="lt2"/>
              </a:solidFill>
            </a:endParaRPr>
          </a:p>
        </p:txBody>
      </p:sp>
      <p:sp>
        <p:nvSpPr>
          <p:cNvPr id="1113" name="Google Shape;1113;g2661e6539b9_0_462"/>
          <p:cNvSpPr txBox="1"/>
          <p:nvPr>
            <p:ph idx="1" type="subTitle"/>
          </p:nvPr>
        </p:nvSpPr>
        <p:spPr>
          <a:xfrm>
            <a:off x="6786400" y="3110433"/>
            <a:ext cx="5405700" cy="1441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4300">
                <a:solidFill>
                  <a:schemeClr val="accent6"/>
                </a:solidFill>
              </a:rPr>
              <a:t>David Kneip</a:t>
            </a:r>
            <a:endParaRPr sz="4300">
              <a:solidFill>
                <a:schemeClr val="accent6"/>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g2661e6539b9_0_467"/>
          <p:cNvSpPr txBox="1"/>
          <p:nvPr>
            <p:ph type="title"/>
          </p:nvPr>
        </p:nvSpPr>
        <p:spPr>
          <a:xfrm>
            <a:off x="415600" y="415633"/>
            <a:ext cx="11360700" cy="1172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1" lang="en-US" sz="6400">
                <a:solidFill>
                  <a:schemeClr val="accent6"/>
                </a:solidFill>
              </a:rPr>
              <a:t>Why Spiritual “Practices”?</a:t>
            </a:r>
            <a:endParaRPr b="1" sz="6400">
              <a:solidFill>
                <a:schemeClr val="accent6"/>
              </a:solidFill>
            </a:endParaRPr>
          </a:p>
        </p:txBody>
      </p:sp>
      <p:sp>
        <p:nvSpPr>
          <p:cNvPr id="1119" name="Google Shape;1119;g2661e6539b9_0_467"/>
          <p:cNvSpPr txBox="1"/>
          <p:nvPr>
            <p:ph idx="1" type="body"/>
          </p:nvPr>
        </p:nvSpPr>
        <p:spPr>
          <a:xfrm>
            <a:off x="415600" y="1938967"/>
            <a:ext cx="11360700" cy="4655700"/>
          </a:xfrm>
          <a:prstGeom prst="rect">
            <a:avLst/>
          </a:prstGeom>
        </p:spPr>
        <p:txBody>
          <a:bodyPr anchorCtr="0" anchor="t" bIns="121900" lIns="121900" spcFirstLastPara="1" rIns="121900" wrap="square" tIns="121900">
            <a:noAutofit/>
          </a:bodyPr>
          <a:lstStyle/>
          <a:p>
            <a:pPr indent="0" lvl="0" marL="0" rtl="0" algn="l">
              <a:lnSpc>
                <a:spcPct val="100000"/>
              </a:lnSpc>
              <a:spcBef>
                <a:spcPts val="0"/>
              </a:spcBef>
              <a:spcAft>
                <a:spcPts val="0"/>
              </a:spcAft>
              <a:buNone/>
            </a:pPr>
            <a:r>
              <a:rPr lang="en-US" sz="4800">
                <a:solidFill>
                  <a:schemeClr val="lt2"/>
                </a:solidFill>
              </a:rPr>
              <a:t>“Spiritual </a:t>
            </a:r>
            <a:r>
              <a:rPr b="1" i="1" lang="en-US" sz="4800">
                <a:solidFill>
                  <a:schemeClr val="lt2"/>
                </a:solidFill>
              </a:rPr>
              <a:t>disciplines</a:t>
            </a:r>
            <a:r>
              <a:rPr lang="en-US" sz="4800">
                <a:solidFill>
                  <a:schemeClr val="lt2"/>
                </a:solidFill>
              </a:rPr>
              <a:t>”</a:t>
            </a:r>
            <a:endParaRPr sz="4800">
              <a:solidFill>
                <a:schemeClr val="lt2"/>
              </a:solidFill>
            </a:endParaRPr>
          </a:p>
          <a:p>
            <a:pPr indent="0" lvl="0" marL="0" rtl="0" algn="l">
              <a:lnSpc>
                <a:spcPct val="100000"/>
              </a:lnSpc>
              <a:spcBef>
                <a:spcPts val="3200"/>
              </a:spcBef>
              <a:spcAft>
                <a:spcPts val="0"/>
              </a:spcAft>
              <a:buNone/>
            </a:pPr>
            <a:r>
              <a:rPr lang="en-US" sz="4800">
                <a:solidFill>
                  <a:schemeClr val="lt2"/>
                </a:solidFill>
              </a:rPr>
              <a:t>Just “doing what I do”</a:t>
            </a:r>
            <a:endParaRPr sz="4800">
              <a:solidFill>
                <a:schemeClr val="lt2"/>
              </a:solidFill>
            </a:endParaRPr>
          </a:p>
          <a:p>
            <a:pPr indent="-609600" lvl="0" marL="609600" rtl="0" algn="l">
              <a:lnSpc>
                <a:spcPct val="100000"/>
              </a:lnSpc>
              <a:spcBef>
                <a:spcPts val="3200"/>
              </a:spcBef>
              <a:spcAft>
                <a:spcPts val="3200"/>
              </a:spcAft>
              <a:buNone/>
            </a:pPr>
            <a:r>
              <a:rPr lang="en-US" sz="4800">
                <a:solidFill>
                  <a:schemeClr val="lt2"/>
                </a:solidFill>
              </a:rPr>
              <a:t>Putting ourselves in the paths </a:t>
            </a:r>
            <a:br>
              <a:rPr lang="en-US" sz="4800">
                <a:solidFill>
                  <a:schemeClr val="lt2"/>
                </a:solidFill>
              </a:rPr>
            </a:br>
            <a:r>
              <a:rPr lang="en-US" sz="4800">
                <a:solidFill>
                  <a:schemeClr val="lt2"/>
                </a:solidFill>
              </a:rPr>
              <a:t>of God’s grace</a:t>
            </a:r>
            <a:endParaRPr sz="48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19">
                                            <p:txEl>
                                              <p:pRg end="0" st="0"/>
                                            </p:txEl>
                                          </p:spTgt>
                                        </p:tgtEl>
                                        <p:attrNameLst>
                                          <p:attrName>style.visibility</p:attrName>
                                        </p:attrNameLst>
                                      </p:cBhvr>
                                      <p:to>
                                        <p:strVal val="visible"/>
                                      </p:to>
                                    </p:set>
                                    <p:anim calcmode="lin" valueType="num">
                                      <p:cBhvr additive="base">
                                        <p:cTn dur="500"/>
                                        <p:tgtEl>
                                          <p:spTgt spid="1119">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19">
                                            <p:txEl>
                                              <p:pRg end="1" st="1"/>
                                            </p:txEl>
                                          </p:spTgt>
                                        </p:tgtEl>
                                        <p:attrNameLst>
                                          <p:attrName>style.visibility</p:attrName>
                                        </p:attrNameLst>
                                      </p:cBhvr>
                                      <p:to>
                                        <p:strVal val="visible"/>
                                      </p:to>
                                    </p:set>
                                    <p:anim calcmode="lin" valueType="num">
                                      <p:cBhvr additive="base">
                                        <p:cTn dur="500"/>
                                        <p:tgtEl>
                                          <p:spTgt spid="1119">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19">
                                            <p:txEl>
                                              <p:pRg end="2" st="2"/>
                                            </p:txEl>
                                          </p:spTgt>
                                        </p:tgtEl>
                                        <p:attrNameLst>
                                          <p:attrName>style.visibility</p:attrName>
                                        </p:attrNameLst>
                                      </p:cBhvr>
                                      <p:to>
                                        <p:strVal val="visible"/>
                                      </p:to>
                                    </p:set>
                                    <p:anim calcmode="lin" valueType="num">
                                      <p:cBhvr additive="base">
                                        <p:cTn dur="500"/>
                                        <p:tgtEl>
                                          <p:spTgt spid="1119">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g2661e6539b9_0_472"/>
          <p:cNvSpPr txBox="1"/>
          <p:nvPr>
            <p:ph type="title"/>
          </p:nvPr>
        </p:nvSpPr>
        <p:spPr>
          <a:xfrm>
            <a:off x="415600" y="415633"/>
            <a:ext cx="11360700" cy="1172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1" lang="en-US" sz="6400">
                <a:solidFill>
                  <a:schemeClr val="accent5"/>
                </a:solidFill>
              </a:rPr>
              <a:t>Dwelling in the Word</a:t>
            </a:r>
            <a:endParaRPr b="1" sz="6400">
              <a:solidFill>
                <a:schemeClr val="accent6"/>
              </a:solidFill>
            </a:endParaRPr>
          </a:p>
        </p:txBody>
      </p:sp>
      <p:sp>
        <p:nvSpPr>
          <p:cNvPr id="1125" name="Google Shape;1125;g2661e6539b9_0_472"/>
          <p:cNvSpPr txBox="1"/>
          <p:nvPr>
            <p:ph idx="1" type="body"/>
          </p:nvPr>
        </p:nvSpPr>
        <p:spPr>
          <a:xfrm>
            <a:off x="415600" y="1938967"/>
            <a:ext cx="11360700" cy="4655700"/>
          </a:xfrm>
          <a:prstGeom prst="rect">
            <a:avLst/>
          </a:prstGeom>
        </p:spPr>
        <p:txBody>
          <a:bodyPr anchorCtr="0" anchor="t" bIns="121900" lIns="121900" spcFirstLastPara="1" rIns="121900" wrap="square" tIns="121900">
            <a:noAutofit/>
          </a:bodyPr>
          <a:lstStyle/>
          <a:p>
            <a:pPr indent="0" lvl="0" marL="0" rtl="0" algn="r">
              <a:lnSpc>
                <a:spcPct val="100000"/>
              </a:lnSpc>
              <a:spcBef>
                <a:spcPts val="0"/>
              </a:spcBef>
              <a:spcAft>
                <a:spcPts val="0"/>
              </a:spcAft>
              <a:buNone/>
            </a:pPr>
            <a:r>
              <a:rPr lang="en-US" sz="4800">
                <a:solidFill>
                  <a:schemeClr val="lt2"/>
                </a:solidFill>
              </a:rPr>
              <a:t>Prayer and Bible reading</a:t>
            </a:r>
            <a:endParaRPr sz="4800">
              <a:solidFill>
                <a:schemeClr val="lt2"/>
              </a:solidFill>
            </a:endParaRPr>
          </a:p>
          <a:p>
            <a:pPr indent="0" lvl="0" marL="0" rtl="0" algn="r">
              <a:lnSpc>
                <a:spcPct val="100000"/>
              </a:lnSpc>
              <a:spcBef>
                <a:spcPts val="3200"/>
              </a:spcBef>
              <a:spcAft>
                <a:spcPts val="0"/>
              </a:spcAft>
              <a:buNone/>
            </a:pPr>
            <a:r>
              <a:rPr lang="en-US" sz="4800">
                <a:solidFill>
                  <a:schemeClr val="lt2"/>
                </a:solidFill>
              </a:rPr>
              <a:t>Meditative reading → transformation</a:t>
            </a:r>
            <a:endParaRPr sz="4800">
              <a:solidFill>
                <a:schemeClr val="lt2"/>
              </a:solidFill>
            </a:endParaRPr>
          </a:p>
          <a:p>
            <a:pPr indent="-609600" lvl="0" marL="609600" rtl="0" algn="r">
              <a:lnSpc>
                <a:spcPct val="100000"/>
              </a:lnSpc>
              <a:spcBef>
                <a:spcPts val="3200"/>
              </a:spcBef>
              <a:spcAft>
                <a:spcPts val="0"/>
              </a:spcAft>
              <a:buNone/>
            </a:pPr>
            <a:r>
              <a:rPr lang="en-US" sz="4800">
                <a:solidFill>
                  <a:schemeClr val="lt2"/>
                </a:solidFill>
              </a:rPr>
              <a:t>Some recommendations</a:t>
            </a:r>
            <a:endParaRPr sz="4800">
              <a:solidFill>
                <a:schemeClr val="lt2"/>
              </a:solidFill>
            </a:endParaRPr>
          </a:p>
          <a:p>
            <a:pPr indent="-609600" lvl="0" marL="609600" rtl="0" algn="r">
              <a:lnSpc>
                <a:spcPct val="100000"/>
              </a:lnSpc>
              <a:spcBef>
                <a:spcPts val="3200"/>
              </a:spcBef>
              <a:spcAft>
                <a:spcPts val="3200"/>
              </a:spcAft>
              <a:buNone/>
            </a:pPr>
            <a:r>
              <a:rPr lang="en-US" sz="4800">
                <a:solidFill>
                  <a:schemeClr val="lt2"/>
                </a:solidFill>
              </a:rPr>
              <a:t>Sharing what happens</a:t>
            </a:r>
            <a:endParaRPr sz="48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25">
                                            <p:txEl>
                                              <p:pRg end="0" st="0"/>
                                            </p:txEl>
                                          </p:spTgt>
                                        </p:tgtEl>
                                        <p:attrNameLst>
                                          <p:attrName>style.visibility</p:attrName>
                                        </p:attrNameLst>
                                      </p:cBhvr>
                                      <p:to>
                                        <p:strVal val="visible"/>
                                      </p:to>
                                    </p:set>
                                    <p:anim calcmode="lin" valueType="num">
                                      <p:cBhvr additive="base">
                                        <p:cTn dur="500"/>
                                        <p:tgtEl>
                                          <p:spTgt spid="1125">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25">
                                            <p:txEl>
                                              <p:pRg end="1" st="1"/>
                                            </p:txEl>
                                          </p:spTgt>
                                        </p:tgtEl>
                                        <p:attrNameLst>
                                          <p:attrName>style.visibility</p:attrName>
                                        </p:attrNameLst>
                                      </p:cBhvr>
                                      <p:to>
                                        <p:strVal val="visible"/>
                                      </p:to>
                                    </p:set>
                                    <p:anim calcmode="lin" valueType="num">
                                      <p:cBhvr additive="base">
                                        <p:cTn dur="500"/>
                                        <p:tgtEl>
                                          <p:spTgt spid="1125">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25">
                                            <p:txEl>
                                              <p:pRg end="2" st="2"/>
                                            </p:txEl>
                                          </p:spTgt>
                                        </p:tgtEl>
                                        <p:attrNameLst>
                                          <p:attrName>style.visibility</p:attrName>
                                        </p:attrNameLst>
                                      </p:cBhvr>
                                      <p:to>
                                        <p:strVal val="visible"/>
                                      </p:to>
                                    </p:set>
                                    <p:anim calcmode="lin" valueType="num">
                                      <p:cBhvr additive="base">
                                        <p:cTn dur="500"/>
                                        <p:tgtEl>
                                          <p:spTgt spid="1125">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25">
                                            <p:txEl>
                                              <p:pRg end="3" st="3"/>
                                            </p:txEl>
                                          </p:spTgt>
                                        </p:tgtEl>
                                        <p:attrNameLst>
                                          <p:attrName>style.visibility</p:attrName>
                                        </p:attrNameLst>
                                      </p:cBhvr>
                                      <p:to>
                                        <p:strVal val="visible"/>
                                      </p:to>
                                    </p:set>
                                    <p:anim calcmode="lin" valueType="num">
                                      <p:cBhvr additive="base">
                                        <p:cTn dur="500"/>
                                        <p:tgtEl>
                                          <p:spTgt spid="1125">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g2661e6539b9_0_477"/>
          <p:cNvSpPr txBox="1"/>
          <p:nvPr>
            <p:ph type="title"/>
          </p:nvPr>
        </p:nvSpPr>
        <p:spPr>
          <a:xfrm>
            <a:off x="415600" y="415633"/>
            <a:ext cx="11360700" cy="1172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1" lang="en-US" sz="6400">
                <a:solidFill>
                  <a:schemeClr val="accent5"/>
                </a:solidFill>
              </a:rPr>
              <a:t>Interacting “Out in Town”</a:t>
            </a:r>
            <a:endParaRPr b="1" sz="6400">
              <a:solidFill>
                <a:schemeClr val="accent5"/>
              </a:solidFill>
            </a:endParaRPr>
          </a:p>
        </p:txBody>
      </p:sp>
      <p:sp>
        <p:nvSpPr>
          <p:cNvPr id="1131" name="Google Shape;1131;g2661e6539b9_0_477"/>
          <p:cNvSpPr txBox="1"/>
          <p:nvPr>
            <p:ph idx="1" type="body"/>
          </p:nvPr>
        </p:nvSpPr>
        <p:spPr>
          <a:xfrm>
            <a:off x="415600" y="1938967"/>
            <a:ext cx="11360700" cy="4655700"/>
          </a:xfrm>
          <a:prstGeom prst="rect">
            <a:avLst/>
          </a:prstGeom>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lang="en-US" sz="4500">
                <a:solidFill>
                  <a:schemeClr val="lt2"/>
                </a:solidFill>
              </a:rPr>
              <a:t>Treat them as companions</a:t>
            </a:r>
            <a:endParaRPr sz="4500">
              <a:solidFill>
                <a:schemeClr val="lt2"/>
              </a:solidFill>
            </a:endParaRPr>
          </a:p>
          <a:p>
            <a:pPr indent="0" lvl="0" marL="0" marR="0" rtl="0" algn="l">
              <a:lnSpc>
                <a:spcPct val="100000"/>
              </a:lnSpc>
              <a:spcBef>
                <a:spcPts val="1600"/>
              </a:spcBef>
              <a:spcAft>
                <a:spcPts val="0"/>
              </a:spcAft>
              <a:buNone/>
            </a:pPr>
            <a:r>
              <a:rPr lang="en-US" sz="4500">
                <a:solidFill>
                  <a:schemeClr val="lt2"/>
                </a:solidFill>
              </a:rPr>
              <a:t>Do not think or speak evil of them</a:t>
            </a:r>
            <a:endParaRPr sz="4500">
              <a:solidFill>
                <a:schemeClr val="lt2"/>
              </a:solidFill>
            </a:endParaRPr>
          </a:p>
          <a:p>
            <a:pPr indent="0" lvl="0" marL="0" marR="0" rtl="0" algn="l">
              <a:lnSpc>
                <a:spcPct val="100000"/>
              </a:lnSpc>
              <a:spcBef>
                <a:spcPts val="1600"/>
              </a:spcBef>
              <a:spcAft>
                <a:spcPts val="0"/>
              </a:spcAft>
              <a:buNone/>
            </a:pPr>
            <a:r>
              <a:rPr lang="en-US" sz="4500">
                <a:solidFill>
                  <a:schemeClr val="lt2"/>
                </a:solidFill>
              </a:rPr>
              <a:t>Pray for them</a:t>
            </a:r>
            <a:endParaRPr sz="4500">
              <a:solidFill>
                <a:schemeClr val="lt2"/>
              </a:solidFill>
            </a:endParaRPr>
          </a:p>
          <a:p>
            <a:pPr indent="0" lvl="0" marL="0" marR="0" rtl="0" algn="l">
              <a:lnSpc>
                <a:spcPct val="100000"/>
              </a:lnSpc>
              <a:spcBef>
                <a:spcPts val="1600"/>
              </a:spcBef>
              <a:spcAft>
                <a:spcPts val="0"/>
              </a:spcAft>
              <a:buNone/>
            </a:pPr>
            <a:r>
              <a:rPr lang="en-US" sz="4500">
                <a:solidFill>
                  <a:schemeClr val="lt2"/>
                </a:solidFill>
              </a:rPr>
              <a:t>Encourage them to do good</a:t>
            </a:r>
            <a:endParaRPr sz="4500">
              <a:solidFill>
                <a:schemeClr val="lt2"/>
              </a:solidFill>
            </a:endParaRPr>
          </a:p>
          <a:p>
            <a:pPr indent="0" lvl="0" marL="0" marR="0" rtl="0" algn="l">
              <a:lnSpc>
                <a:spcPct val="100000"/>
              </a:lnSpc>
              <a:spcBef>
                <a:spcPts val="1600"/>
              </a:spcBef>
              <a:spcAft>
                <a:spcPts val="1600"/>
              </a:spcAft>
              <a:buNone/>
            </a:pPr>
            <a:r>
              <a:rPr lang="en-US" sz="4500">
                <a:solidFill>
                  <a:schemeClr val="lt2"/>
                </a:solidFill>
              </a:rPr>
              <a:t>Collaborate with them in ministry</a:t>
            </a:r>
            <a:endParaRPr sz="45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31">
                                            <p:txEl>
                                              <p:pRg end="0" st="0"/>
                                            </p:txEl>
                                          </p:spTgt>
                                        </p:tgtEl>
                                        <p:attrNameLst>
                                          <p:attrName>style.visibility</p:attrName>
                                        </p:attrNameLst>
                                      </p:cBhvr>
                                      <p:to>
                                        <p:strVal val="visible"/>
                                      </p:to>
                                    </p:set>
                                    <p:anim calcmode="lin" valueType="num">
                                      <p:cBhvr additive="base">
                                        <p:cTn dur="500"/>
                                        <p:tgtEl>
                                          <p:spTgt spid="1131">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31">
                                            <p:txEl>
                                              <p:pRg end="1" st="1"/>
                                            </p:txEl>
                                          </p:spTgt>
                                        </p:tgtEl>
                                        <p:attrNameLst>
                                          <p:attrName>style.visibility</p:attrName>
                                        </p:attrNameLst>
                                      </p:cBhvr>
                                      <p:to>
                                        <p:strVal val="visible"/>
                                      </p:to>
                                    </p:set>
                                    <p:anim calcmode="lin" valueType="num">
                                      <p:cBhvr additive="base">
                                        <p:cTn dur="500"/>
                                        <p:tgtEl>
                                          <p:spTgt spid="1131">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31">
                                            <p:txEl>
                                              <p:pRg end="2" st="2"/>
                                            </p:txEl>
                                          </p:spTgt>
                                        </p:tgtEl>
                                        <p:attrNameLst>
                                          <p:attrName>style.visibility</p:attrName>
                                        </p:attrNameLst>
                                      </p:cBhvr>
                                      <p:to>
                                        <p:strVal val="visible"/>
                                      </p:to>
                                    </p:set>
                                    <p:anim calcmode="lin" valueType="num">
                                      <p:cBhvr additive="base">
                                        <p:cTn dur="500"/>
                                        <p:tgtEl>
                                          <p:spTgt spid="1131">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31">
                                            <p:txEl>
                                              <p:pRg end="3" st="3"/>
                                            </p:txEl>
                                          </p:spTgt>
                                        </p:tgtEl>
                                        <p:attrNameLst>
                                          <p:attrName>style.visibility</p:attrName>
                                        </p:attrNameLst>
                                      </p:cBhvr>
                                      <p:to>
                                        <p:strVal val="visible"/>
                                      </p:to>
                                    </p:set>
                                    <p:anim calcmode="lin" valueType="num">
                                      <p:cBhvr additive="base">
                                        <p:cTn dur="500"/>
                                        <p:tgtEl>
                                          <p:spTgt spid="1131">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31">
                                            <p:txEl>
                                              <p:pRg end="4" st="4"/>
                                            </p:txEl>
                                          </p:spTgt>
                                        </p:tgtEl>
                                        <p:attrNameLst>
                                          <p:attrName>style.visibility</p:attrName>
                                        </p:attrNameLst>
                                      </p:cBhvr>
                                      <p:to>
                                        <p:strVal val="visible"/>
                                      </p:to>
                                    </p:set>
                                    <p:anim calcmode="lin" valueType="num">
                                      <p:cBhvr additive="base">
                                        <p:cTn dur="500"/>
                                        <p:tgtEl>
                                          <p:spTgt spid="1131">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g2661e6539b9_0_482"/>
          <p:cNvSpPr txBox="1"/>
          <p:nvPr>
            <p:ph type="title"/>
          </p:nvPr>
        </p:nvSpPr>
        <p:spPr>
          <a:xfrm>
            <a:off x="415600" y="415633"/>
            <a:ext cx="11360700" cy="1172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1" lang="en-US" sz="6400">
                <a:solidFill>
                  <a:schemeClr val="accent5"/>
                </a:solidFill>
              </a:rPr>
              <a:t>Openness and Relinquishment</a:t>
            </a:r>
            <a:endParaRPr b="1" sz="6400">
              <a:solidFill>
                <a:schemeClr val="accent5"/>
              </a:solidFill>
            </a:endParaRPr>
          </a:p>
        </p:txBody>
      </p:sp>
      <p:sp>
        <p:nvSpPr>
          <p:cNvPr id="1137" name="Google Shape;1137;g2661e6539b9_0_482"/>
          <p:cNvSpPr txBox="1"/>
          <p:nvPr>
            <p:ph idx="1" type="body"/>
          </p:nvPr>
        </p:nvSpPr>
        <p:spPr>
          <a:xfrm>
            <a:off x="415600" y="1938967"/>
            <a:ext cx="11360700" cy="4655700"/>
          </a:xfrm>
          <a:prstGeom prst="rect">
            <a:avLst/>
          </a:prstGeom>
        </p:spPr>
        <p:txBody>
          <a:bodyPr anchorCtr="0" anchor="t" bIns="121900" lIns="121900" spcFirstLastPara="1" rIns="121900" wrap="square" tIns="121900">
            <a:noAutofit/>
          </a:bodyPr>
          <a:lstStyle/>
          <a:p>
            <a:pPr indent="0" lvl="0" marL="0" rtl="0" algn="r">
              <a:lnSpc>
                <a:spcPct val="100000"/>
              </a:lnSpc>
              <a:spcBef>
                <a:spcPts val="0"/>
              </a:spcBef>
              <a:spcAft>
                <a:spcPts val="0"/>
              </a:spcAft>
              <a:buNone/>
            </a:pPr>
            <a:r>
              <a:rPr lang="en-US" sz="4800">
                <a:solidFill>
                  <a:schemeClr val="lt2"/>
                </a:solidFill>
              </a:rPr>
              <a:t>Assumptions about your prayer life</a:t>
            </a:r>
            <a:endParaRPr sz="4800">
              <a:solidFill>
                <a:schemeClr val="lt2"/>
              </a:solidFill>
            </a:endParaRPr>
          </a:p>
          <a:p>
            <a:pPr indent="0" lvl="0" marL="0" rtl="0" algn="r">
              <a:lnSpc>
                <a:spcPct val="100000"/>
              </a:lnSpc>
              <a:spcBef>
                <a:spcPts val="3200"/>
              </a:spcBef>
              <a:spcAft>
                <a:spcPts val="0"/>
              </a:spcAft>
              <a:buNone/>
            </a:pPr>
            <a:r>
              <a:rPr lang="en-US" sz="4800">
                <a:solidFill>
                  <a:schemeClr val="lt2"/>
                </a:solidFill>
              </a:rPr>
              <a:t>“What is your will for me today?”</a:t>
            </a:r>
            <a:endParaRPr sz="4800">
              <a:solidFill>
                <a:schemeClr val="lt2"/>
              </a:solidFill>
            </a:endParaRPr>
          </a:p>
          <a:p>
            <a:pPr indent="-609600" lvl="0" marL="609600" rtl="0" algn="r">
              <a:lnSpc>
                <a:spcPct val="100000"/>
              </a:lnSpc>
              <a:spcBef>
                <a:spcPts val="3200"/>
              </a:spcBef>
              <a:spcAft>
                <a:spcPts val="0"/>
              </a:spcAft>
              <a:buNone/>
            </a:pPr>
            <a:r>
              <a:rPr lang="en-US" sz="4800">
                <a:solidFill>
                  <a:schemeClr val="lt2"/>
                </a:solidFill>
              </a:rPr>
              <a:t>Giving up my attachments</a:t>
            </a:r>
            <a:endParaRPr sz="4800">
              <a:solidFill>
                <a:schemeClr val="lt2"/>
              </a:solidFill>
            </a:endParaRPr>
          </a:p>
          <a:p>
            <a:pPr indent="-609600" lvl="0" marL="609600" rtl="0" algn="r">
              <a:lnSpc>
                <a:spcPct val="100000"/>
              </a:lnSpc>
              <a:spcBef>
                <a:spcPts val="3200"/>
              </a:spcBef>
              <a:spcAft>
                <a:spcPts val="3200"/>
              </a:spcAft>
              <a:buNone/>
            </a:pPr>
            <a:r>
              <a:rPr lang="en-US" sz="4800">
                <a:solidFill>
                  <a:schemeClr val="lt2"/>
                </a:solidFill>
              </a:rPr>
              <a:t>Gethsemane</a:t>
            </a:r>
            <a:endParaRPr sz="48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37">
                                            <p:txEl>
                                              <p:pRg end="0" st="0"/>
                                            </p:txEl>
                                          </p:spTgt>
                                        </p:tgtEl>
                                        <p:attrNameLst>
                                          <p:attrName>style.visibility</p:attrName>
                                        </p:attrNameLst>
                                      </p:cBhvr>
                                      <p:to>
                                        <p:strVal val="visible"/>
                                      </p:to>
                                    </p:set>
                                    <p:anim calcmode="lin" valueType="num">
                                      <p:cBhvr additive="base">
                                        <p:cTn dur="500"/>
                                        <p:tgtEl>
                                          <p:spTgt spid="1137">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37">
                                            <p:txEl>
                                              <p:pRg end="1" st="1"/>
                                            </p:txEl>
                                          </p:spTgt>
                                        </p:tgtEl>
                                        <p:attrNameLst>
                                          <p:attrName>style.visibility</p:attrName>
                                        </p:attrNameLst>
                                      </p:cBhvr>
                                      <p:to>
                                        <p:strVal val="visible"/>
                                      </p:to>
                                    </p:set>
                                    <p:anim calcmode="lin" valueType="num">
                                      <p:cBhvr additive="base">
                                        <p:cTn dur="500"/>
                                        <p:tgtEl>
                                          <p:spTgt spid="1137">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37">
                                            <p:txEl>
                                              <p:pRg end="2" st="2"/>
                                            </p:txEl>
                                          </p:spTgt>
                                        </p:tgtEl>
                                        <p:attrNameLst>
                                          <p:attrName>style.visibility</p:attrName>
                                        </p:attrNameLst>
                                      </p:cBhvr>
                                      <p:to>
                                        <p:strVal val="visible"/>
                                      </p:to>
                                    </p:set>
                                    <p:anim calcmode="lin" valueType="num">
                                      <p:cBhvr additive="base">
                                        <p:cTn dur="500"/>
                                        <p:tgtEl>
                                          <p:spTgt spid="1137">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37">
                                            <p:txEl>
                                              <p:pRg end="3" st="3"/>
                                            </p:txEl>
                                          </p:spTgt>
                                        </p:tgtEl>
                                        <p:attrNameLst>
                                          <p:attrName>style.visibility</p:attrName>
                                        </p:attrNameLst>
                                      </p:cBhvr>
                                      <p:to>
                                        <p:strVal val="visible"/>
                                      </p:to>
                                    </p:set>
                                    <p:anim calcmode="lin" valueType="num">
                                      <p:cBhvr additive="base">
                                        <p:cTn dur="500"/>
                                        <p:tgtEl>
                                          <p:spTgt spid="1137">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g2b12ad55e79_0_164"/>
          <p:cNvSpPr txBox="1"/>
          <p:nvPr>
            <p:ph type="ctrTitle"/>
          </p:nvPr>
        </p:nvSpPr>
        <p:spPr>
          <a:xfrm>
            <a:off x="2279425" y="1550737"/>
            <a:ext cx="7633200" cy="2356800"/>
          </a:xfrm>
          <a:prstGeom prst="rect">
            <a:avLst/>
          </a:prstGeom>
          <a:noFill/>
          <a:ln>
            <a:noFill/>
          </a:ln>
        </p:spPr>
        <p:txBody>
          <a:bodyPr anchorCtr="0" anchor="b" bIns="60925" lIns="121900" spcFirstLastPara="1" rIns="121900" wrap="square" tIns="60925">
            <a:noAutofit/>
          </a:bodyPr>
          <a:lstStyle/>
          <a:p>
            <a:pPr indent="0" lvl="0" marL="0" rtl="0" algn="ctr">
              <a:lnSpc>
                <a:spcPct val="100000"/>
              </a:lnSpc>
              <a:spcBef>
                <a:spcPts val="0"/>
              </a:spcBef>
              <a:spcAft>
                <a:spcPts val="0"/>
              </a:spcAft>
              <a:buClr>
                <a:srgbClr val="56633C"/>
              </a:buClr>
              <a:buSzPts val="5900"/>
              <a:buFont typeface="Lustria"/>
              <a:buNone/>
            </a:pPr>
            <a:r>
              <a:rPr lang="en-US" sz="5900"/>
              <a:t>Leading When You are Not the Leader</a:t>
            </a:r>
            <a:endParaRPr/>
          </a:p>
        </p:txBody>
      </p:sp>
      <p:sp>
        <p:nvSpPr>
          <p:cNvPr id="1148" name="Google Shape;1148;g2b12ad55e79_0_164"/>
          <p:cNvSpPr txBox="1"/>
          <p:nvPr>
            <p:ph idx="1" type="subTitle"/>
          </p:nvPr>
        </p:nvSpPr>
        <p:spPr>
          <a:xfrm>
            <a:off x="2279425" y="3907487"/>
            <a:ext cx="7633200" cy="868500"/>
          </a:xfrm>
          <a:prstGeom prst="rect">
            <a:avLst/>
          </a:prstGeom>
          <a:noFill/>
          <a:ln>
            <a:noFill/>
          </a:ln>
        </p:spPr>
        <p:txBody>
          <a:bodyPr anchorCtr="0" anchor="t" bIns="60925" lIns="121900" spcFirstLastPara="1" rIns="121900" wrap="square" tIns="60925">
            <a:normAutofit/>
          </a:bodyPr>
          <a:lstStyle/>
          <a:p>
            <a:pPr indent="0" lvl="0" marL="0" rtl="0" algn="ctr">
              <a:lnSpc>
                <a:spcPct val="100000"/>
              </a:lnSpc>
              <a:spcBef>
                <a:spcPts val="0"/>
              </a:spcBef>
              <a:spcAft>
                <a:spcPts val="0"/>
              </a:spcAft>
              <a:buClr>
                <a:srgbClr val="56633C"/>
              </a:buClr>
              <a:buSzPts val="2400"/>
              <a:buFont typeface="Noto Sans Symbols"/>
              <a:buNone/>
            </a:pPr>
            <a:r>
              <a:rPr lang="en-US"/>
              <a:t>Equipping Leaders for Mission</a:t>
            </a:r>
            <a:endParaRPr/>
          </a:p>
        </p:txBody>
      </p:sp>
      <p:pic>
        <p:nvPicPr>
          <p:cNvPr descr="SiburtInstitute_Centeredlogo copy.jpg" id="1149" name="Google Shape;1149;g2b12ad55e79_0_164"/>
          <p:cNvPicPr preferRelativeResize="0"/>
          <p:nvPr/>
        </p:nvPicPr>
        <p:blipFill rotWithShape="1">
          <a:blip r:embed="rId3">
            <a:alphaModFix/>
          </a:blip>
          <a:srcRect b="0" l="0" r="0" t="0"/>
          <a:stretch/>
        </p:blipFill>
        <p:spPr>
          <a:xfrm>
            <a:off x="9986072" y="4647864"/>
            <a:ext cx="1946938" cy="178752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g2b12ad55e79_0_171"/>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p>
            <a:pPr indent="0" lvl="0" marL="0" rtl="0" algn="ctr">
              <a:lnSpc>
                <a:spcPct val="100000"/>
              </a:lnSpc>
              <a:spcBef>
                <a:spcPts val="0"/>
              </a:spcBef>
              <a:spcAft>
                <a:spcPts val="0"/>
              </a:spcAft>
              <a:buClr>
                <a:srgbClr val="262626"/>
              </a:buClr>
              <a:buSzPts val="7200"/>
              <a:buFont typeface="Lustria"/>
              <a:buNone/>
            </a:pPr>
            <a:r>
              <a:rPr lang="en-US"/>
              <a:t>Stop</a:t>
            </a:r>
            <a:endParaRPr/>
          </a:p>
        </p:txBody>
      </p:sp>
      <p:sp>
        <p:nvSpPr>
          <p:cNvPr id="1155" name="Google Shape;1155;g2b12ad55e79_0_171"/>
          <p:cNvSpPr txBox="1"/>
          <p:nvPr>
            <p:ph idx="1" type="body"/>
          </p:nvPr>
        </p:nvSpPr>
        <p:spPr>
          <a:xfrm>
            <a:off x="733725" y="1586750"/>
            <a:ext cx="10490100" cy="4572000"/>
          </a:xfrm>
          <a:prstGeom prst="rect">
            <a:avLst/>
          </a:prstGeom>
          <a:noFill/>
          <a:ln>
            <a:noFill/>
          </a:ln>
        </p:spPr>
        <p:txBody>
          <a:bodyPr anchorCtr="0" anchor="t" bIns="60925" lIns="121900" spcFirstLastPara="1" rIns="121900" wrap="square" tIns="60925">
            <a:normAutofit/>
          </a:bodyPr>
          <a:lstStyle/>
          <a:p>
            <a:pPr indent="-469900" lvl="0" marL="457200" rtl="0" algn="l">
              <a:lnSpc>
                <a:spcPct val="100000"/>
              </a:lnSpc>
              <a:spcBef>
                <a:spcPts val="0"/>
              </a:spcBef>
              <a:spcAft>
                <a:spcPts val="0"/>
              </a:spcAft>
              <a:buClr>
                <a:srgbClr val="3F3F3F"/>
              </a:buClr>
              <a:buSzPts val="2900"/>
              <a:buChar char="❖"/>
            </a:pPr>
            <a:r>
              <a:rPr lang="en-US"/>
              <a:t>Waiting on the Lord</a:t>
            </a:r>
            <a:endParaRPr/>
          </a:p>
          <a:p>
            <a:pPr indent="-469900" lvl="0" marL="457200" rtl="0" algn="l">
              <a:lnSpc>
                <a:spcPct val="100000"/>
              </a:lnSpc>
              <a:spcBef>
                <a:spcPts val="3200"/>
              </a:spcBef>
              <a:spcAft>
                <a:spcPts val="0"/>
              </a:spcAft>
              <a:buClr>
                <a:srgbClr val="3F3F3F"/>
              </a:buClr>
              <a:buSzPts val="2900"/>
              <a:buChar char="❖"/>
            </a:pPr>
            <a:r>
              <a:rPr lang="en-US"/>
              <a:t>Prayer</a:t>
            </a:r>
            <a:endParaRPr/>
          </a:p>
          <a:p>
            <a:pPr indent="-469900" lvl="0" marL="457200" rtl="0" algn="l">
              <a:lnSpc>
                <a:spcPct val="100000"/>
              </a:lnSpc>
              <a:spcBef>
                <a:spcPts val="3200"/>
              </a:spcBef>
              <a:spcAft>
                <a:spcPts val="0"/>
              </a:spcAft>
              <a:buClr>
                <a:srgbClr val="3F3F3F"/>
              </a:buClr>
              <a:buSzPts val="2900"/>
              <a:buChar char="❖"/>
            </a:pPr>
            <a:r>
              <a:rPr lang="en-US"/>
              <a:t>Tell Stories (Read the Bible)</a:t>
            </a:r>
            <a:endParaRPr/>
          </a:p>
          <a:p>
            <a:pPr indent="-469900" lvl="0" marL="457200" rtl="0" algn="l">
              <a:lnSpc>
                <a:spcPct val="100000"/>
              </a:lnSpc>
              <a:spcBef>
                <a:spcPts val="3200"/>
              </a:spcBef>
              <a:spcAft>
                <a:spcPts val="0"/>
              </a:spcAft>
              <a:buClr>
                <a:srgbClr val="3F3F3F"/>
              </a:buClr>
              <a:buSzPts val="2900"/>
              <a:buChar char="❖"/>
            </a:pPr>
            <a:r>
              <a:rPr lang="en-US"/>
              <a:t>Worship</a:t>
            </a:r>
            <a:endParaRPr/>
          </a:p>
        </p:txBody>
      </p:sp>
      <p:pic>
        <p:nvPicPr>
          <p:cNvPr descr="Stop. Look. And Listen. Not Just For the Street. | Start Small Parenting" id="1156" name="Google Shape;1156;g2b12ad55e79_0_171"/>
          <p:cNvPicPr preferRelativeResize="0"/>
          <p:nvPr/>
        </p:nvPicPr>
        <p:blipFill rotWithShape="1">
          <a:blip r:embed="rId3">
            <a:alphaModFix/>
          </a:blip>
          <a:srcRect b="0" l="0" r="0" t="0"/>
          <a:stretch/>
        </p:blipFill>
        <p:spPr>
          <a:xfrm>
            <a:off x="6833811" y="2173513"/>
            <a:ext cx="4910666" cy="294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5">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g2b12ad55e79_0_177"/>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p>
            <a:pPr indent="0" lvl="0" marL="0" rtl="0" algn="ctr">
              <a:lnSpc>
                <a:spcPct val="100000"/>
              </a:lnSpc>
              <a:spcBef>
                <a:spcPts val="0"/>
              </a:spcBef>
              <a:spcAft>
                <a:spcPts val="0"/>
              </a:spcAft>
              <a:buClr>
                <a:srgbClr val="262626"/>
              </a:buClr>
              <a:buSzPts val="7200"/>
              <a:buFont typeface="Lustria"/>
              <a:buNone/>
            </a:pPr>
            <a:r>
              <a:rPr lang="en-US"/>
              <a:t>Look</a:t>
            </a:r>
            <a:endParaRPr/>
          </a:p>
        </p:txBody>
      </p:sp>
      <p:sp>
        <p:nvSpPr>
          <p:cNvPr id="1162" name="Google Shape;1162;g2b12ad55e79_0_177"/>
          <p:cNvSpPr txBox="1"/>
          <p:nvPr>
            <p:ph idx="1" type="body"/>
          </p:nvPr>
        </p:nvSpPr>
        <p:spPr>
          <a:xfrm>
            <a:off x="968189" y="1586753"/>
            <a:ext cx="10255500" cy="4572000"/>
          </a:xfrm>
          <a:prstGeom prst="rect">
            <a:avLst/>
          </a:prstGeom>
          <a:noFill/>
          <a:ln>
            <a:noFill/>
          </a:ln>
        </p:spPr>
        <p:txBody>
          <a:bodyPr anchorCtr="0" anchor="t" bIns="60925" lIns="121900" spcFirstLastPara="1" rIns="121900" wrap="square" tIns="60925">
            <a:normAutofit/>
          </a:bodyPr>
          <a:lstStyle/>
          <a:p>
            <a:pPr indent="-609600" lvl="0" marL="609600" rtl="0" algn="l">
              <a:lnSpc>
                <a:spcPct val="100000"/>
              </a:lnSpc>
              <a:spcBef>
                <a:spcPts val="0"/>
              </a:spcBef>
              <a:spcAft>
                <a:spcPts val="0"/>
              </a:spcAft>
              <a:buClr>
                <a:srgbClr val="3F3F3F"/>
              </a:buClr>
              <a:buSzPts val="2900"/>
              <a:buChar char="❖"/>
            </a:pPr>
            <a:r>
              <a:rPr i="1" lang="en-US"/>
              <a:t>What is God doing in your congregation and community?</a:t>
            </a:r>
            <a:endParaRPr/>
          </a:p>
          <a:p>
            <a:pPr indent="-431800" lvl="0" marL="609600" rtl="0" algn="l">
              <a:lnSpc>
                <a:spcPct val="100000"/>
              </a:lnSpc>
              <a:spcBef>
                <a:spcPts val="3200"/>
              </a:spcBef>
              <a:spcAft>
                <a:spcPts val="0"/>
              </a:spcAft>
              <a:buClr>
                <a:srgbClr val="3F3F3F"/>
              </a:buClr>
              <a:buSzPts val="2900"/>
              <a:buNone/>
            </a:pPr>
            <a:r>
              <a:t/>
            </a:r>
            <a:endParaRPr/>
          </a:p>
        </p:txBody>
      </p:sp>
      <p:pic>
        <p:nvPicPr>
          <p:cNvPr descr="Stop. Look. And Listen. Not Just For the Street. | Start Small Parenting" id="1163" name="Google Shape;1163;g2b12ad55e79_0_177"/>
          <p:cNvPicPr preferRelativeResize="0"/>
          <p:nvPr/>
        </p:nvPicPr>
        <p:blipFill rotWithShape="1">
          <a:blip r:embed="rId3">
            <a:alphaModFix/>
          </a:blip>
          <a:srcRect b="0" l="0" r="0" t="0"/>
          <a:stretch/>
        </p:blipFill>
        <p:spPr>
          <a:xfrm>
            <a:off x="3379409" y="3341127"/>
            <a:ext cx="4910666" cy="2946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g2b12ad55e79_0_183"/>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p>
            <a:pPr indent="0" lvl="0" marL="0" rtl="0" algn="ctr">
              <a:lnSpc>
                <a:spcPct val="100000"/>
              </a:lnSpc>
              <a:spcBef>
                <a:spcPts val="0"/>
              </a:spcBef>
              <a:spcAft>
                <a:spcPts val="0"/>
              </a:spcAft>
              <a:buClr>
                <a:srgbClr val="262626"/>
              </a:buClr>
              <a:buSzPts val="7200"/>
              <a:buFont typeface="Lustria"/>
              <a:buNone/>
            </a:pPr>
            <a:r>
              <a:rPr lang="en-US"/>
              <a:t>Listen</a:t>
            </a:r>
            <a:endParaRPr/>
          </a:p>
        </p:txBody>
      </p:sp>
      <p:sp>
        <p:nvSpPr>
          <p:cNvPr id="1169" name="Google Shape;1169;g2b12ad55e79_0_183"/>
          <p:cNvSpPr txBox="1"/>
          <p:nvPr>
            <p:ph idx="1" type="body"/>
          </p:nvPr>
        </p:nvSpPr>
        <p:spPr>
          <a:xfrm>
            <a:off x="379216" y="1679668"/>
            <a:ext cx="10255500" cy="4572000"/>
          </a:xfrm>
          <a:prstGeom prst="rect">
            <a:avLst/>
          </a:prstGeom>
          <a:noFill/>
          <a:ln>
            <a:noFill/>
          </a:ln>
        </p:spPr>
        <p:txBody>
          <a:bodyPr anchorCtr="0" anchor="t" bIns="60925" lIns="121900" spcFirstLastPara="1" rIns="121900" wrap="square" tIns="60925">
            <a:normAutofit/>
          </a:bodyPr>
          <a:lstStyle/>
          <a:p>
            <a:pPr indent="-609600" lvl="0" marL="609600" rtl="0" algn="l">
              <a:lnSpc>
                <a:spcPct val="100000"/>
              </a:lnSpc>
              <a:spcBef>
                <a:spcPts val="0"/>
              </a:spcBef>
              <a:spcAft>
                <a:spcPts val="0"/>
              </a:spcAft>
              <a:buClr>
                <a:srgbClr val="3F3F3F"/>
              </a:buClr>
              <a:buSzPts val="2900"/>
              <a:buChar char="❖"/>
            </a:pPr>
            <a:r>
              <a:rPr lang="en-US"/>
              <a:t>Attend, not Advocate</a:t>
            </a:r>
            <a:endParaRPr/>
          </a:p>
          <a:p>
            <a:pPr indent="-609600" lvl="0" marL="609600" rtl="0" algn="l">
              <a:lnSpc>
                <a:spcPct val="100000"/>
              </a:lnSpc>
              <a:spcBef>
                <a:spcPts val="3200"/>
              </a:spcBef>
              <a:spcAft>
                <a:spcPts val="0"/>
              </a:spcAft>
              <a:buClr>
                <a:srgbClr val="3F3F3F"/>
              </a:buClr>
              <a:buSzPts val="2900"/>
              <a:buChar char="❖"/>
            </a:pPr>
            <a:r>
              <a:rPr lang="en-US"/>
              <a:t>Discern, not Decide</a:t>
            </a:r>
            <a:endParaRPr/>
          </a:p>
          <a:p>
            <a:pPr indent="-609600" lvl="0" marL="609600" rtl="0" algn="l">
              <a:lnSpc>
                <a:spcPct val="100000"/>
              </a:lnSpc>
              <a:spcBef>
                <a:spcPts val="3200"/>
              </a:spcBef>
              <a:spcAft>
                <a:spcPts val="0"/>
              </a:spcAft>
              <a:buClr>
                <a:srgbClr val="3F3F3F"/>
              </a:buClr>
              <a:buSzPts val="2900"/>
              <a:buChar char="❖"/>
            </a:pPr>
            <a:r>
              <a:rPr lang="en-US"/>
              <a:t>Let go, not hold on</a:t>
            </a:r>
            <a:endParaRPr/>
          </a:p>
        </p:txBody>
      </p:sp>
      <p:pic>
        <p:nvPicPr>
          <p:cNvPr descr="Stop. Look. And Listen. Not Just For the Street. | Start Small Parenting" id="1170" name="Google Shape;1170;g2b12ad55e79_0_183"/>
          <p:cNvPicPr preferRelativeResize="0"/>
          <p:nvPr/>
        </p:nvPicPr>
        <p:blipFill rotWithShape="1">
          <a:blip r:embed="rId3">
            <a:alphaModFix/>
          </a:blip>
          <a:srcRect b="0" l="0" r="0" t="0"/>
          <a:stretch/>
        </p:blipFill>
        <p:spPr>
          <a:xfrm>
            <a:off x="6313148" y="2231932"/>
            <a:ext cx="4910666" cy="294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9">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g2661e6539b9_0_11"/>
          <p:cNvSpPr txBox="1"/>
          <p:nvPr>
            <p:ph idx="1" type="body"/>
          </p:nvPr>
        </p:nvSpPr>
        <p:spPr>
          <a:xfrm>
            <a:off x="3684000" y="1835600"/>
            <a:ext cx="7900500" cy="4414800"/>
          </a:xfrm>
          <a:prstGeom prst="rect">
            <a:avLst/>
          </a:prstGeom>
        </p:spPr>
        <p:txBody>
          <a:bodyPr anchorCtr="0" anchor="t" bIns="45700" lIns="91425" spcFirstLastPara="1" rIns="91425" wrap="square" tIns="45700">
            <a:normAutofit fontScale="92500" lnSpcReduction="20000"/>
          </a:bodyPr>
          <a:lstStyle/>
          <a:p>
            <a:pPr indent="0" lvl="0" marL="0" rtl="0" algn="l">
              <a:spcBef>
                <a:spcPts val="1000"/>
              </a:spcBef>
              <a:spcAft>
                <a:spcPts val="0"/>
              </a:spcAft>
              <a:buNone/>
            </a:pPr>
            <a:r>
              <a:rPr lang="en-US" sz="3300">
                <a:latin typeface="Inria Serif"/>
                <a:ea typeface="Inria Serif"/>
                <a:cs typeface="Inria Serif"/>
                <a:sym typeface="Inria Serif"/>
              </a:rPr>
              <a:t>For the first time in Gallup poll’s history, in 2020 church membership in the U.S. fell below 50% in America. </a:t>
            </a:r>
            <a:endParaRPr sz="3300">
              <a:latin typeface="Inria Serif"/>
              <a:ea typeface="Inria Serif"/>
              <a:cs typeface="Inria Serif"/>
              <a:sym typeface="Inria Serif"/>
            </a:endParaRPr>
          </a:p>
          <a:p>
            <a:pPr indent="0" lvl="0" marL="0" rtl="0" algn="l">
              <a:spcBef>
                <a:spcPts val="1000"/>
              </a:spcBef>
              <a:spcAft>
                <a:spcPts val="0"/>
              </a:spcAft>
              <a:buNone/>
            </a:pPr>
            <a:r>
              <a:rPr lang="en-US" sz="3300">
                <a:latin typeface="Inria Serif"/>
                <a:ea typeface="Inria Serif"/>
                <a:cs typeface="Inria Serif"/>
                <a:sym typeface="Inria Serif"/>
              </a:rPr>
              <a:t>In 2021, Gallup cited that in eight decades of tracking American religious membership, more adults in the U.S. do not attend church than those who do.</a:t>
            </a:r>
            <a:endParaRPr sz="3300"/>
          </a:p>
        </p:txBody>
      </p:sp>
      <p:sp>
        <p:nvSpPr>
          <p:cNvPr id="940" name="Google Shape;940;g2661e6539b9_0_11"/>
          <p:cNvSpPr txBox="1"/>
          <p:nvPr>
            <p:ph idx="12" type="sldNum"/>
          </p:nvPr>
        </p:nvSpPr>
        <p:spPr>
          <a:xfrm>
            <a:off x="11584400" y="6250333"/>
            <a:ext cx="607500" cy="607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941" name="Google Shape;941;g2661e6539b9_0_11"/>
          <p:cNvGrpSpPr/>
          <p:nvPr/>
        </p:nvGrpSpPr>
        <p:grpSpPr>
          <a:xfrm>
            <a:off x="603977" y="5222803"/>
            <a:ext cx="1059177" cy="1024233"/>
            <a:chOff x="1247825" y="5001950"/>
            <a:chExt cx="443300" cy="428675"/>
          </a:xfrm>
        </p:grpSpPr>
        <p:sp>
          <p:nvSpPr>
            <p:cNvPr id="942" name="Google Shape;942;g2661e6539b9_0_11"/>
            <p:cNvSpPr/>
            <p:nvPr/>
          </p:nvSpPr>
          <p:spPr>
            <a:xfrm>
              <a:off x="1247825" y="5168175"/>
              <a:ext cx="373875" cy="221650"/>
            </a:xfrm>
            <a:custGeom>
              <a:rect b="b" l="l" r="r" t="t"/>
              <a:pathLst>
                <a:path extrusionOk="0" fill="none" h="8866" w="14955">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3" name="Google Shape;943;g2661e6539b9_0_11"/>
            <p:cNvSpPr/>
            <p:nvPr/>
          </p:nvSpPr>
          <p:spPr>
            <a:xfrm>
              <a:off x="1275850" y="5209575"/>
              <a:ext cx="60900" cy="87075"/>
            </a:xfrm>
            <a:custGeom>
              <a:rect b="b" l="l" r="r" t="t"/>
              <a:pathLst>
                <a:path extrusionOk="0" fill="none" h="3483" w="2436">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4" name="Google Shape;944;g2661e6539b9_0_11"/>
            <p:cNvSpPr/>
            <p:nvPr/>
          </p:nvSpPr>
          <p:spPr>
            <a:xfrm>
              <a:off x="1247825" y="5391625"/>
              <a:ext cx="443300" cy="39000"/>
            </a:xfrm>
            <a:custGeom>
              <a:rect b="b" l="l" r="r" t="t"/>
              <a:pathLst>
                <a:path extrusionOk="0" fill="none" h="1560" w="17732">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5" name="Google Shape;945;g2661e6539b9_0_11"/>
            <p:cNvSpPr/>
            <p:nvPr/>
          </p:nvSpPr>
          <p:spPr>
            <a:xfrm>
              <a:off x="1454850" y="5001950"/>
              <a:ext cx="17075" cy="114475"/>
            </a:xfrm>
            <a:custGeom>
              <a:rect b="b" l="l" r="r" t="t"/>
              <a:pathLst>
                <a:path extrusionOk="0" fill="none" h="4579" w="683">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6" name="Google Shape;946;g2661e6539b9_0_11"/>
            <p:cNvSpPr/>
            <p:nvPr/>
          </p:nvSpPr>
          <p:spPr>
            <a:xfrm>
              <a:off x="1411025" y="5001950"/>
              <a:ext cx="17075" cy="114475"/>
            </a:xfrm>
            <a:custGeom>
              <a:rect b="b" l="l" r="r" t="t"/>
              <a:pathLst>
                <a:path extrusionOk="0" fill="none" h="4579" w="683">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7" name="Google Shape;947;g2661e6539b9_0_11"/>
            <p:cNvSpPr/>
            <p:nvPr/>
          </p:nvSpPr>
          <p:spPr>
            <a:xfrm>
              <a:off x="1498700" y="5001950"/>
              <a:ext cx="16450" cy="114475"/>
            </a:xfrm>
            <a:custGeom>
              <a:rect b="b" l="l" r="r" t="t"/>
              <a:pathLst>
                <a:path extrusionOk="0" fill="none" h="4579" w="658">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g2661e6539b9_0_1067"/>
          <p:cNvSpPr txBox="1"/>
          <p:nvPr>
            <p:ph type="ctrTitle"/>
          </p:nvPr>
        </p:nvSpPr>
        <p:spPr>
          <a:xfrm>
            <a:off x="2279425" y="1550737"/>
            <a:ext cx="7633200" cy="2356800"/>
          </a:xfrm>
          <a:prstGeom prst="rect">
            <a:avLst/>
          </a:prstGeom>
          <a:noFill/>
          <a:ln>
            <a:noFill/>
          </a:ln>
        </p:spPr>
        <p:txBody>
          <a:bodyPr anchorCtr="0" anchor="b" bIns="60925" lIns="121900" spcFirstLastPara="1" rIns="121900" wrap="square" tIns="60925">
            <a:noAutofit/>
          </a:bodyPr>
          <a:lstStyle/>
          <a:p>
            <a:pPr indent="0" lvl="0" marL="0" rtl="0" algn="ctr">
              <a:spcBef>
                <a:spcPts val="0"/>
              </a:spcBef>
              <a:spcAft>
                <a:spcPts val="0"/>
              </a:spcAft>
              <a:buClr>
                <a:srgbClr val="56633C"/>
              </a:buClr>
              <a:buSzPts val="5900"/>
              <a:buFont typeface="Lustria"/>
              <a:buNone/>
            </a:pPr>
            <a:r>
              <a:rPr lang="en-US" sz="5900"/>
              <a:t>Leadership Frames for Churches on Mission</a:t>
            </a:r>
            <a:endParaRPr/>
          </a:p>
        </p:txBody>
      </p:sp>
      <p:sp>
        <p:nvSpPr>
          <p:cNvPr id="1181" name="Google Shape;1181;g2661e6539b9_0_1067"/>
          <p:cNvSpPr txBox="1"/>
          <p:nvPr>
            <p:ph idx="1" type="subTitle"/>
          </p:nvPr>
        </p:nvSpPr>
        <p:spPr>
          <a:xfrm>
            <a:off x="2279425" y="3907487"/>
            <a:ext cx="7633200" cy="868500"/>
          </a:xfrm>
          <a:prstGeom prst="rect">
            <a:avLst/>
          </a:prstGeom>
          <a:noFill/>
          <a:ln>
            <a:noFill/>
          </a:ln>
        </p:spPr>
        <p:txBody>
          <a:bodyPr anchorCtr="0" anchor="t" bIns="60925" lIns="121900" spcFirstLastPara="1" rIns="121900" wrap="square" tIns="60925">
            <a:normAutofit/>
          </a:bodyPr>
          <a:lstStyle/>
          <a:p>
            <a:pPr indent="0" lvl="0" marL="0" rtl="0" algn="ctr">
              <a:spcBef>
                <a:spcPts val="0"/>
              </a:spcBef>
              <a:spcAft>
                <a:spcPts val="0"/>
              </a:spcAft>
              <a:buClr>
                <a:srgbClr val="56633C"/>
              </a:buClr>
              <a:buSzPts val="2400"/>
              <a:buFont typeface="Noto Sans Symbols"/>
              <a:buNone/>
            </a:pPr>
            <a:r>
              <a:rPr lang="en-US"/>
              <a:t>Equipping Leaders for Mission</a:t>
            </a:r>
            <a:endParaRPr/>
          </a:p>
        </p:txBody>
      </p:sp>
      <p:pic>
        <p:nvPicPr>
          <p:cNvPr descr="SiburtInstitute_Centeredlogo copy.jpg" id="1182" name="Google Shape;1182;g2661e6539b9_0_1067"/>
          <p:cNvPicPr preferRelativeResize="0"/>
          <p:nvPr/>
        </p:nvPicPr>
        <p:blipFill rotWithShape="1">
          <a:blip r:embed="rId3">
            <a:alphaModFix/>
          </a:blip>
          <a:srcRect b="0" l="0" r="0" t="0"/>
          <a:stretch/>
        </p:blipFill>
        <p:spPr>
          <a:xfrm>
            <a:off x="9986072" y="4647864"/>
            <a:ext cx="1946938" cy="178752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g2661e6539b9_0_1074"/>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Clr>
                <a:srgbClr val="262626"/>
              </a:buClr>
              <a:buSzPts val="4300"/>
              <a:buFont typeface="Lustria"/>
              <a:buNone/>
            </a:pPr>
            <a:r>
              <a:rPr lang="en-US" sz="4300"/>
              <a:t>The World Has Changed: So Must Leadership</a:t>
            </a:r>
            <a:endParaRPr/>
          </a:p>
        </p:txBody>
      </p:sp>
      <p:pic>
        <p:nvPicPr>
          <p:cNvPr descr="0af6cce.jpg" id="1189" name="Google Shape;1189;g2661e6539b9_0_1074"/>
          <p:cNvPicPr preferRelativeResize="0"/>
          <p:nvPr>
            <p:ph idx="1" type="body"/>
          </p:nvPr>
        </p:nvPicPr>
        <p:blipFill rotWithShape="1">
          <a:blip r:embed="rId3">
            <a:alphaModFix/>
          </a:blip>
          <a:srcRect b="0" l="-31247" r="-31247" t="0"/>
          <a:stretch/>
        </p:blipFill>
        <p:spPr>
          <a:xfrm>
            <a:off x="-1189621" y="4059200"/>
            <a:ext cx="6278100" cy="2798700"/>
          </a:xfrm>
          <a:prstGeom prst="rect">
            <a:avLst/>
          </a:prstGeom>
          <a:noFill/>
          <a:ln>
            <a:noFill/>
          </a:ln>
        </p:spPr>
      </p:pic>
      <p:pic>
        <p:nvPicPr>
          <p:cNvPr descr="41bIpmu1UdL.jpg" id="1190" name="Google Shape;1190;g2661e6539b9_0_1074"/>
          <p:cNvPicPr preferRelativeResize="0"/>
          <p:nvPr/>
        </p:nvPicPr>
        <p:blipFill rotWithShape="1">
          <a:blip r:embed="rId4">
            <a:alphaModFix/>
          </a:blip>
          <a:srcRect b="0" l="0" r="0" t="0"/>
          <a:stretch/>
        </p:blipFill>
        <p:spPr>
          <a:xfrm>
            <a:off x="9138288" y="878971"/>
            <a:ext cx="3053712" cy="4655049"/>
          </a:xfrm>
          <a:prstGeom prst="rect">
            <a:avLst/>
          </a:prstGeom>
          <a:noFill/>
          <a:ln>
            <a:noFill/>
          </a:ln>
        </p:spPr>
      </p:pic>
      <p:pic>
        <p:nvPicPr>
          <p:cNvPr descr="5ccd7e4872a4909050b4fdc962038453.jpg" id="1191" name="Google Shape;1191;g2661e6539b9_0_1074"/>
          <p:cNvPicPr preferRelativeResize="0"/>
          <p:nvPr/>
        </p:nvPicPr>
        <p:blipFill rotWithShape="1">
          <a:blip r:embed="rId5">
            <a:alphaModFix/>
          </a:blip>
          <a:srcRect b="0" l="0" r="0" t="0"/>
          <a:stretch/>
        </p:blipFill>
        <p:spPr>
          <a:xfrm>
            <a:off x="3656289" y="1479556"/>
            <a:ext cx="4675256" cy="540033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g2661e6539b9_0_1082"/>
          <p:cNvSpPr txBox="1"/>
          <p:nvPr>
            <p:ph type="title"/>
          </p:nvPr>
        </p:nvSpPr>
        <p:spPr>
          <a:xfrm>
            <a:off x="968191" y="314979"/>
            <a:ext cx="7502100" cy="1107600"/>
          </a:xfrm>
          <a:prstGeom prst="rect">
            <a:avLst/>
          </a:prstGeom>
          <a:noFill/>
          <a:ln>
            <a:noFill/>
          </a:ln>
        </p:spPr>
        <p:txBody>
          <a:bodyPr anchorCtr="0" anchor="ctr" bIns="60925" lIns="121900" spcFirstLastPara="1" rIns="121900" wrap="square" tIns="60925">
            <a:normAutofit fontScale="90000"/>
          </a:bodyPr>
          <a:lstStyle/>
          <a:p>
            <a:pPr indent="0" lvl="0" marL="0" rtl="0" algn="ctr">
              <a:spcBef>
                <a:spcPts val="0"/>
              </a:spcBef>
              <a:spcAft>
                <a:spcPts val="0"/>
              </a:spcAft>
              <a:buClr>
                <a:srgbClr val="262626"/>
              </a:buClr>
              <a:buSzPct val="100000"/>
              <a:buFont typeface="Lustria"/>
              <a:buNone/>
            </a:pPr>
            <a:r>
              <a:rPr lang="en-US"/>
              <a:t>The Dilemma</a:t>
            </a:r>
            <a:endParaRPr/>
          </a:p>
        </p:txBody>
      </p:sp>
      <p:sp>
        <p:nvSpPr>
          <p:cNvPr id="1197" name="Google Shape;1197;g2661e6539b9_0_1082"/>
          <p:cNvSpPr txBox="1"/>
          <p:nvPr>
            <p:ph idx="1" type="body"/>
          </p:nvPr>
        </p:nvSpPr>
        <p:spPr>
          <a:xfrm>
            <a:off x="250141" y="1600200"/>
            <a:ext cx="7739100" cy="3268500"/>
          </a:xfrm>
          <a:prstGeom prst="rect">
            <a:avLst/>
          </a:prstGeom>
          <a:noFill/>
          <a:ln>
            <a:noFill/>
          </a:ln>
        </p:spPr>
        <p:txBody>
          <a:bodyPr anchorCtr="0" anchor="t" bIns="60925" lIns="121900" spcFirstLastPara="1" rIns="121900" wrap="square" tIns="60925">
            <a:normAutofit fontScale="92500"/>
          </a:bodyPr>
          <a:lstStyle/>
          <a:p>
            <a:pPr indent="-602138" lvl="0" marL="609600" rtl="0" algn="l">
              <a:spcBef>
                <a:spcPts val="0"/>
              </a:spcBef>
              <a:spcAft>
                <a:spcPts val="0"/>
              </a:spcAft>
              <a:buClr>
                <a:srgbClr val="3F3F3F"/>
              </a:buClr>
              <a:buSzPct val="90625"/>
              <a:buChar char="❖"/>
            </a:pPr>
            <a:r>
              <a:rPr lang="en-US"/>
              <a:t>Elders’ meetings can be endless</a:t>
            </a:r>
            <a:endParaRPr/>
          </a:p>
          <a:p>
            <a:pPr indent="-602138" lvl="0" marL="609600" rtl="0" algn="l">
              <a:spcBef>
                <a:spcPts val="3200"/>
              </a:spcBef>
              <a:spcAft>
                <a:spcPts val="0"/>
              </a:spcAft>
              <a:buClr>
                <a:srgbClr val="3F3F3F"/>
              </a:buClr>
              <a:buSzPct val="90625"/>
              <a:buChar char="❖"/>
            </a:pPr>
            <a:r>
              <a:rPr lang="en-US"/>
              <a:t>Ministers and elders often disconnect</a:t>
            </a:r>
            <a:endParaRPr/>
          </a:p>
          <a:p>
            <a:pPr indent="-602138" lvl="0" marL="609600" rtl="0" algn="l">
              <a:spcBef>
                <a:spcPts val="3200"/>
              </a:spcBef>
              <a:spcAft>
                <a:spcPts val="0"/>
              </a:spcAft>
              <a:buClr>
                <a:srgbClr val="3F3F3F"/>
              </a:buClr>
              <a:buSzPct val="90625"/>
              <a:buChar char="❖"/>
            </a:pPr>
            <a:r>
              <a:rPr lang="en-US"/>
              <a:t>Ministry Leaders unclear</a:t>
            </a:r>
            <a:endParaRPr/>
          </a:p>
          <a:p>
            <a:pPr indent="-602138" lvl="0" marL="609600" rtl="0" algn="l">
              <a:spcBef>
                <a:spcPts val="3200"/>
              </a:spcBef>
              <a:spcAft>
                <a:spcPts val="0"/>
              </a:spcAft>
              <a:buClr>
                <a:srgbClr val="3F3F3F"/>
              </a:buClr>
              <a:buSzPct val="90625"/>
              <a:buChar char="❖"/>
            </a:pPr>
            <a:r>
              <a:rPr lang="en-US"/>
              <a:t>Churches languish</a:t>
            </a:r>
            <a:endParaRPr/>
          </a:p>
        </p:txBody>
      </p:sp>
      <p:pic>
        <p:nvPicPr>
          <p:cNvPr id="1198" name="Google Shape;1198;g2661e6539b9_0_1082"/>
          <p:cNvPicPr preferRelativeResize="0"/>
          <p:nvPr/>
        </p:nvPicPr>
        <p:blipFill rotWithShape="1">
          <a:blip r:embed="rId3">
            <a:alphaModFix/>
          </a:blip>
          <a:srcRect b="0" l="0" r="0" t="0"/>
          <a:stretch/>
        </p:blipFill>
        <p:spPr>
          <a:xfrm>
            <a:off x="2889324" y="4887919"/>
            <a:ext cx="6796911" cy="1989325"/>
          </a:xfrm>
          <a:prstGeom prst="rect">
            <a:avLst/>
          </a:prstGeom>
          <a:noFill/>
          <a:ln>
            <a:noFill/>
          </a:ln>
        </p:spPr>
      </p:pic>
      <p:pic>
        <p:nvPicPr>
          <p:cNvPr id="1199" name="Google Shape;1199;g2661e6539b9_0_1082"/>
          <p:cNvPicPr preferRelativeResize="0"/>
          <p:nvPr/>
        </p:nvPicPr>
        <p:blipFill rotWithShape="1">
          <a:blip r:embed="rId4">
            <a:alphaModFix/>
          </a:blip>
          <a:srcRect b="0" l="0" r="0" t="0"/>
          <a:stretch/>
        </p:blipFill>
        <p:spPr>
          <a:xfrm>
            <a:off x="7585713" y="228600"/>
            <a:ext cx="4606287" cy="370038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g2661e6539b9_0_1089"/>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rmAutofit fontScale="90000"/>
          </a:bodyPr>
          <a:lstStyle/>
          <a:p>
            <a:pPr indent="0" lvl="0" marL="0" rtl="0" algn="ctr">
              <a:spcBef>
                <a:spcPts val="0"/>
              </a:spcBef>
              <a:spcAft>
                <a:spcPts val="0"/>
              </a:spcAft>
              <a:buClr>
                <a:srgbClr val="262626"/>
              </a:buClr>
              <a:buSzPct val="100000"/>
              <a:buFont typeface="Lustria"/>
              <a:buNone/>
            </a:pPr>
            <a:r>
              <a:rPr lang="en-US"/>
              <a:t>Common Dynamics for Leadership Teams</a:t>
            </a:r>
            <a:endParaRPr/>
          </a:p>
        </p:txBody>
      </p:sp>
      <p:sp>
        <p:nvSpPr>
          <p:cNvPr id="1205" name="Google Shape;1205;g2661e6539b9_0_1089"/>
          <p:cNvSpPr txBox="1"/>
          <p:nvPr>
            <p:ph idx="1" type="body"/>
          </p:nvPr>
        </p:nvSpPr>
        <p:spPr>
          <a:xfrm>
            <a:off x="816864" y="1884328"/>
            <a:ext cx="10871100" cy="4211700"/>
          </a:xfrm>
          <a:prstGeom prst="rect">
            <a:avLst/>
          </a:prstGeom>
          <a:noFill/>
          <a:ln>
            <a:noFill/>
          </a:ln>
        </p:spPr>
        <p:txBody>
          <a:bodyPr anchorCtr="0" anchor="t" bIns="60925" lIns="121900" spcFirstLastPara="1" rIns="121900" wrap="square" tIns="60925">
            <a:normAutofit/>
          </a:bodyPr>
          <a:lstStyle/>
          <a:p>
            <a:pPr indent="-615950" lvl="0" marL="609600" rtl="0" algn="l">
              <a:spcBef>
                <a:spcPts val="0"/>
              </a:spcBef>
              <a:spcAft>
                <a:spcPts val="0"/>
              </a:spcAft>
              <a:buClr>
                <a:srgbClr val="3F3F3F"/>
              </a:buClr>
              <a:buSzPts val="2900"/>
              <a:buChar char="❖"/>
            </a:pPr>
            <a:r>
              <a:rPr lang="en-US"/>
              <a:t>Guardians at the gate</a:t>
            </a:r>
            <a:endParaRPr/>
          </a:p>
          <a:p>
            <a:pPr indent="-615950" lvl="0" marL="609600" rtl="0" algn="l">
              <a:spcBef>
                <a:spcPts val="3200"/>
              </a:spcBef>
              <a:spcAft>
                <a:spcPts val="0"/>
              </a:spcAft>
              <a:buClr>
                <a:srgbClr val="3F3F3F"/>
              </a:buClr>
              <a:buSzPts val="2900"/>
              <a:buChar char="❖"/>
            </a:pPr>
            <a:r>
              <a:rPr lang="en-US"/>
              <a:t>Keepers of the Peace</a:t>
            </a:r>
            <a:endParaRPr/>
          </a:p>
          <a:p>
            <a:pPr indent="-615950" lvl="0" marL="609600" rtl="0" algn="l">
              <a:spcBef>
                <a:spcPts val="3200"/>
              </a:spcBef>
              <a:spcAft>
                <a:spcPts val="0"/>
              </a:spcAft>
              <a:buClr>
                <a:srgbClr val="3F3F3F"/>
              </a:buClr>
              <a:buSzPts val="2900"/>
              <a:buChar char="❖"/>
            </a:pPr>
            <a:r>
              <a:rPr lang="en-US"/>
              <a:t>Representative Dynamics</a:t>
            </a:r>
            <a:endParaRPr/>
          </a:p>
          <a:p>
            <a:pPr indent="-615950" lvl="0" marL="609600" rtl="0" algn="l">
              <a:spcBef>
                <a:spcPts val="3200"/>
              </a:spcBef>
              <a:spcAft>
                <a:spcPts val="0"/>
              </a:spcAft>
              <a:buClr>
                <a:srgbClr val="3F3F3F"/>
              </a:buClr>
              <a:buSzPts val="2900"/>
              <a:buChar char="❖"/>
            </a:pPr>
            <a:r>
              <a:rPr lang="en-US"/>
              <a:t>Micromanagers</a:t>
            </a:r>
            <a:endParaRPr/>
          </a:p>
          <a:p>
            <a:pPr indent="-615950" lvl="0" marL="609600" rtl="0" algn="l">
              <a:spcBef>
                <a:spcPts val="3200"/>
              </a:spcBef>
              <a:spcAft>
                <a:spcPts val="0"/>
              </a:spcAft>
              <a:buClr>
                <a:srgbClr val="3F3F3F"/>
              </a:buClr>
              <a:buSzPts val="2900"/>
              <a:buChar char="❖"/>
            </a:pPr>
            <a:r>
              <a:rPr lang="en-US"/>
              <a:t>Rubber Stamp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5">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g2661e6539b9_0_1094"/>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Clr>
                <a:srgbClr val="262626"/>
              </a:buClr>
              <a:buSzPts val="7200"/>
              <a:buFont typeface="Lustria"/>
              <a:buNone/>
            </a:pPr>
            <a:r>
              <a:rPr lang="en-US"/>
              <a:t>Common Blunders</a:t>
            </a:r>
            <a:endParaRPr/>
          </a:p>
        </p:txBody>
      </p:sp>
      <p:sp>
        <p:nvSpPr>
          <p:cNvPr id="1212" name="Google Shape;1212;g2661e6539b9_0_1094"/>
          <p:cNvSpPr txBox="1"/>
          <p:nvPr>
            <p:ph idx="1" type="body"/>
          </p:nvPr>
        </p:nvSpPr>
        <p:spPr>
          <a:xfrm>
            <a:off x="968189" y="1586753"/>
            <a:ext cx="10255500" cy="4572000"/>
          </a:xfrm>
          <a:prstGeom prst="rect">
            <a:avLst/>
          </a:prstGeom>
          <a:noFill/>
          <a:ln>
            <a:noFill/>
          </a:ln>
        </p:spPr>
        <p:txBody>
          <a:bodyPr anchorCtr="0" anchor="t" bIns="60925" lIns="121900" spcFirstLastPara="1" rIns="121900" wrap="square" tIns="60925">
            <a:normAutofit fontScale="70000" lnSpcReduction="20000"/>
          </a:bodyPr>
          <a:lstStyle/>
          <a:p>
            <a:pPr indent="-586105" lvl="0" marL="609600" rtl="0" algn="l">
              <a:spcBef>
                <a:spcPts val="0"/>
              </a:spcBef>
              <a:spcAft>
                <a:spcPts val="0"/>
              </a:spcAft>
              <a:buClr>
                <a:srgbClr val="3F3F3F"/>
              </a:buClr>
              <a:buSzPct val="90625"/>
              <a:buChar char="❖"/>
            </a:pPr>
            <a:r>
              <a:rPr lang="en-US"/>
              <a:t>We have technology (or data), so we can fix it</a:t>
            </a:r>
            <a:r>
              <a:rPr i="1" lang="en-US"/>
              <a:t>. (False assumption that discipleship and mission are technical—not adaptive—challenges.)</a:t>
            </a:r>
            <a:endParaRPr/>
          </a:p>
          <a:p>
            <a:pPr indent="-586105" lvl="0" marL="609600" rtl="0" algn="l">
              <a:spcBef>
                <a:spcPts val="3200"/>
              </a:spcBef>
              <a:spcAft>
                <a:spcPts val="0"/>
              </a:spcAft>
              <a:buClr>
                <a:srgbClr val="3F3F3F"/>
              </a:buClr>
              <a:buSzPct val="90625"/>
              <a:buChar char="❖"/>
            </a:pPr>
            <a:r>
              <a:rPr lang="en-US"/>
              <a:t>Leaders need to assert greater control toward preferred outcomes. </a:t>
            </a:r>
            <a:r>
              <a:rPr i="1" lang="en-US"/>
              <a:t>(False assumption that generally leads to micro-management and lack of volunteerism.)</a:t>
            </a:r>
            <a:endParaRPr/>
          </a:p>
          <a:p>
            <a:pPr indent="-586105" lvl="0" marL="609600" rtl="0" algn="l">
              <a:spcBef>
                <a:spcPts val="3200"/>
              </a:spcBef>
              <a:spcAft>
                <a:spcPts val="0"/>
              </a:spcAft>
              <a:buClr>
                <a:srgbClr val="3F3F3F"/>
              </a:buClr>
              <a:buSzPct val="90625"/>
              <a:buChar char="❖"/>
            </a:pPr>
            <a:r>
              <a:rPr lang="en-US"/>
              <a:t>Fix the church and we will fix the world. </a:t>
            </a:r>
            <a:r>
              <a:rPr i="1" lang="en-US"/>
              <a:t>(False assumption that contributes being “church-centric” rather than “kingdom-centric.”)</a:t>
            </a:r>
            <a:endParaRPr/>
          </a:p>
          <a:p>
            <a:pPr indent="-586105" lvl="0" marL="609600" rtl="0" algn="l">
              <a:spcBef>
                <a:spcPts val="3200"/>
              </a:spcBef>
              <a:spcAft>
                <a:spcPts val="0"/>
              </a:spcAft>
              <a:buClr>
                <a:srgbClr val="3F3F3F"/>
              </a:buClr>
              <a:buSzPct val="90625"/>
              <a:buChar char="❖"/>
            </a:pPr>
            <a:r>
              <a:rPr lang="en-US"/>
              <a:t>Fire or fix the minister. </a:t>
            </a:r>
            <a:r>
              <a:rPr i="1" lang="en-US"/>
              <a:t>(False assumption that clouds the systems-reality of congregations.)</a:t>
            </a:r>
            <a:endParaRPr/>
          </a:p>
          <a:p>
            <a:pPr indent="-457200" lvl="0" marL="609600" rtl="0" algn="l">
              <a:spcBef>
                <a:spcPts val="3200"/>
              </a:spcBef>
              <a:spcAft>
                <a:spcPts val="0"/>
              </a:spcAft>
              <a:buClr>
                <a:srgbClr val="3F3F3F"/>
              </a:buClr>
              <a:buSzPct val="90625"/>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2">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g2661e6539b9_0_1100"/>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rmAutofit fontScale="90000"/>
          </a:bodyPr>
          <a:lstStyle/>
          <a:p>
            <a:pPr indent="0" lvl="0" marL="0" rtl="0" algn="ctr">
              <a:spcBef>
                <a:spcPts val="0"/>
              </a:spcBef>
              <a:spcAft>
                <a:spcPts val="0"/>
              </a:spcAft>
              <a:buClr>
                <a:srgbClr val="262626"/>
              </a:buClr>
              <a:buSzPct val="100000"/>
              <a:buFont typeface="Lustria"/>
              <a:buNone/>
            </a:pPr>
            <a:r>
              <a:rPr i="1" lang="en-US"/>
              <a:t>Five Dysfunctions of a Team</a:t>
            </a:r>
            <a:r>
              <a:rPr lang="en-US"/>
              <a:t>, Lencioni</a:t>
            </a:r>
            <a:endParaRPr/>
          </a:p>
        </p:txBody>
      </p:sp>
      <p:pic>
        <p:nvPicPr>
          <p:cNvPr id="1218" name="Google Shape;1218;g2661e6539b9_0_1100"/>
          <p:cNvPicPr preferRelativeResize="0"/>
          <p:nvPr>
            <p:ph idx="1" type="body"/>
          </p:nvPr>
        </p:nvPicPr>
        <p:blipFill rotWithShape="1">
          <a:blip r:embed="rId3">
            <a:alphaModFix/>
          </a:blip>
          <a:srcRect b="0" l="-21161" r="-21147" t="0"/>
          <a:stretch/>
        </p:blipFill>
        <p:spPr>
          <a:xfrm>
            <a:off x="888304" y="1937388"/>
            <a:ext cx="10415100" cy="4772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g2661e6539b9_0_1105"/>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rmAutofit fontScale="90000"/>
          </a:bodyPr>
          <a:lstStyle/>
          <a:p>
            <a:pPr indent="0" lvl="0" marL="0" rtl="0" algn="ctr">
              <a:spcBef>
                <a:spcPts val="0"/>
              </a:spcBef>
              <a:spcAft>
                <a:spcPts val="0"/>
              </a:spcAft>
              <a:buClr>
                <a:srgbClr val="262626"/>
              </a:buClr>
              <a:buSzPct val="100000"/>
              <a:buFont typeface="Lustria"/>
              <a:buNone/>
            </a:pPr>
            <a:r>
              <a:rPr lang="en-US"/>
              <a:t>Effective Teams have Positive Features:</a:t>
            </a:r>
            <a:endParaRPr/>
          </a:p>
        </p:txBody>
      </p:sp>
      <p:sp>
        <p:nvSpPr>
          <p:cNvPr id="1224" name="Google Shape;1224;g2661e6539b9_0_1105"/>
          <p:cNvSpPr txBox="1"/>
          <p:nvPr>
            <p:ph idx="1" type="body"/>
          </p:nvPr>
        </p:nvSpPr>
        <p:spPr>
          <a:xfrm>
            <a:off x="968200" y="1969475"/>
            <a:ext cx="10255500" cy="4658100"/>
          </a:xfrm>
          <a:prstGeom prst="rect">
            <a:avLst/>
          </a:prstGeom>
          <a:noFill/>
          <a:ln>
            <a:noFill/>
          </a:ln>
        </p:spPr>
        <p:txBody>
          <a:bodyPr anchorCtr="0" anchor="t" bIns="60925" lIns="121900" spcFirstLastPara="1" rIns="121900" wrap="square" tIns="60925">
            <a:normAutofit fontScale="85000" lnSpcReduction="20000"/>
          </a:bodyPr>
          <a:lstStyle/>
          <a:p>
            <a:pPr indent="-588327" lvl="0" marL="609600" rtl="0" algn="l">
              <a:spcBef>
                <a:spcPts val="0"/>
              </a:spcBef>
              <a:spcAft>
                <a:spcPts val="0"/>
              </a:spcAft>
              <a:buClr>
                <a:srgbClr val="3F3F3F"/>
              </a:buClr>
              <a:buSzPct val="90625"/>
              <a:buChar char="❖"/>
            </a:pPr>
            <a:r>
              <a:rPr lang="en-US"/>
              <a:t>They trust one another. </a:t>
            </a:r>
            <a:endParaRPr/>
          </a:p>
          <a:p>
            <a:pPr indent="-588327" lvl="0" marL="609600" rtl="0" algn="l">
              <a:spcBef>
                <a:spcPts val="3200"/>
              </a:spcBef>
              <a:spcAft>
                <a:spcPts val="0"/>
              </a:spcAft>
              <a:buClr>
                <a:srgbClr val="3F3F3F"/>
              </a:buClr>
              <a:buSzPct val="90625"/>
              <a:buChar char="❖"/>
            </a:pPr>
            <a:r>
              <a:rPr lang="en-US"/>
              <a:t>They engage in unfiltered conflict around ideas. </a:t>
            </a:r>
            <a:endParaRPr/>
          </a:p>
          <a:p>
            <a:pPr indent="-588327" lvl="0" marL="609600" rtl="0" algn="l">
              <a:spcBef>
                <a:spcPts val="3200"/>
              </a:spcBef>
              <a:spcAft>
                <a:spcPts val="0"/>
              </a:spcAft>
              <a:buClr>
                <a:srgbClr val="3F3F3F"/>
              </a:buClr>
              <a:buSzPct val="90625"/>
              <a:buChar char="❖"/>
            </a:pPr>
            <a:r>
              <a:rPr lang="en-US"/>
              <a:t>They commit to decisions and plans of actions. </a:t>
            </a:r>
            <a:endParaRPr/>
          </a:p>
          <a:p>
            <a:pPr indent="-588327" lvl="0" marL="609600" rtl="0" algn="l">
              <a:spcBef>
                <a:spcPts val="3200"/>
              </a:spcBef>
              <a:spcAft>
                <a:spcPts val="0"/>
              </a:spcAft>
              <a:buClr>
                <a:srgbClr val="3F3F3F"/>
              </a:buClr>
              <a:buSzPct val="90625"/>
              <a:buChar char="❖"/>
            </a:pPr>
            <a:r>
              <a:rPr lang="en-US"/>
              <a:t>They hold one another accountable for delivering against those plans. </a:t>
            </a:r>
            <a:endParaRPr/>
          </a:p>
          <a:p>
            <a:pPr indent="-588327" lvl="0" marL="609600" rtl="0" algn="l">
              <a:spcBef>
                <a:spcPts val="3200"/>
              </a:spcBef>
              <a:spcAft>
                <a:spcPts val="0"/>
              </a:spcAft>
              <a:buClr>
                <a:srgbClr val="3F3F3F"/>
              </a:buClr>
              <a:buSzPct val="90625"/>
              <a:buChar char="❖"/>
            </a:pPr>
            <a:r>
              <a:rPr lang="en-US"/>
              <a:t>They focus on the achievement of collective results. </a:t>
            </a:r>
            <a:endParaRPr/>
          </a:p>
          <a:p>
            <a:pPr indent="-431800" lvl="0" marL="609600" rtl="0" algn="l">
              <a:spcBef>
                <a:spcPts val="3200"/>
              </a:spcBef>
              <a:spcAft>
                <a:spcPts val="0"/>
              </a:spcAft>
              <a:buClr>
                <a:srgbClr val="3F3F3F"/>
              </a:buClr>
              <a:buSzPct val="90625"/>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g2661e6539b9_0_1110"/>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Clr>
                <a:srgbClr val="262626"/>
              </a:buClr>
              <a:buSzPts val="7200"/>
              <a:buFont typeface="Lustria"/>
              <a:buNone/>
            </a:pPr>
            <a:r>
              <a:rPr lang="en-US"/>
              <a:t>Church Models</a:t>
            </a:r>
            <a:endParaRPr/>
          </a:p>
        </p:txBody>
      </p:sp>
      <p:sp>
        <p:nvSpPr>
          <p:cNvPr id="1230" name="Google Shape;1230;g2661e6539b9_0_1110"/>
          <p:cNvSpPr/>
          <p:nvPr/>
        </p:nvSpPr>
        <p:spPr>
          <a:xfrm>
            <a:off x="1295400" y="1491256"/>
            <a:ext cx="3348825" cy="2622800"/>
          </a:xfrm>
          <a:custGeom>
            <a:rect b="b" l="l" r="r" t="t"/>
            <a:pathLst>
              <a:path extrusionOk="0" h="10000" w="10000">
                <a:moveTo>
                  <a:pt x="0" y="0"/>
                </a:moveTo>
                <a:lnTo>
                  <a:pt x="10000" y="0"/>
                </a:lnTo>
                <a:lnTo>
                  <a:pt x="10000" y="10000"/>
                </a:lnTo>
                <a:lnTo>
                  <a:pt x="0" y="10000"/>
                </a:lnTo>
                <a:close/>
                <a:moveTo>
                  <a:pt x="0" y="0"/>
                </a:moveTo>
              </a:path>
            </a:pathLst>
          </a:custGeom>
          <a:blipFill rotWithShape="1">
            <a:blip r:embed="rId3">
              <a:alphaModFix/>
            </a:blip>
            <a:tile algn="tl" flip="none" tx="0" sx="99997" ty="0" sy="99997"/>
          </a:blipFill>
          <a:ln cap="flat" cmpd="sng" w="25400">
            <a:solidFill>
              <a:schemeClr val="dk1"/>
            </a:solidFill>
            <a:prstDash val="solid"/>
            <a:round/>
            <a:headEnd len="sm" w="sm" type="none"/>
            <a:tailEnd len="sm" w="sm" type="none"/>
          </a:ln>
        </p:spPr>
        <p:txBody>
          <a:bodyPr anchorCtr="0" anchor="t" bIns="60925" lIns="121900" spcFirstLastPara="1" rIns="121900" wrap="square" tIns="60925">
            <a:noAutofit/>
          </a:bodyPr>
          <a:lstStyle/>
          <a:p>
            <a:pPr indent="0" lvl="0" marL="0" marR="0" rtl="0" algn="l">
              <a:spcBef>
                <a:spcPts val="0"/>
              </a:spcBef>
              <a:spcAft>
                <a:spcPts val="0"/>
              </a:spcAft>
              <a:buNone/>
            </a:pPr>
            <a:r>
              <a:t/>
            </a:r>
            <a:endParaRPr sz="1300">
              <a:solidFill>
                <a:schemeClr val="dk1"/>
              </a:solidFill>
              <a:latin typeface="Lustria"/>
              <a:ea typeface="Lustria"/>
              <a:cs typeface="Lustria"/>
              <a:sym typeface="Lustria"/>
            </a:endParaRPr>
          </a:p>
        </p:txBody>
      </p:sp>
      <p:sp>
        <p:nvSpPr>
          <p:cNvPr id="1231" name="Google Shape;1231;g2661e6539b9_0_1110"/>
          <p:cNvSpPr txBox="1"/>
          <p:nvPr/>
        </p:nvSpPr>
        <p:spPr>
          <a:xfrm>
            <a:off x="1475619" y="1491259"/>
            <a:ext cx="3021900" cy="25704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b="0" lang="en-US" sz="3400" u="none">
                <a:solidFill>
                  <a:schemeClr val="lt1"/>
                </a:solidFill>
                <a:latin typeface="Times"/>
                <a:ea typeface="Times"/>
                <a:cs typeface="Times"/>
                <a:sym typeface="Times"/>
              </a:rPr>
              <a:t>Old Model</a:t>
            </a:r>
            <a:endParaRPr sz="1900"/>
          </a:p>
          <a:p>
            <a:pPr indent="0" lvl="0" marL="0" marR="0" rtl="0" algn="ctr">
              <a:spcBef>
                <a:spcPts val="0"/>
              </a:spcBef>
              <a:spcAft>
                <a:spcPts val="0"/>
              </a:spcAft>
              <a:buNone/>
            </a:pPr>
            <a:r>
              <a:rPr b="0" lang="en-US" sz="2500" u="none">
                <a:solidFill>
                  <a:schemeClr val="lt1"/>
                </a:solidFill>
                <a:latin typeface="Times"/>
                <a:ea typeface="Times"/>
                <a:cs typeface="Times"/>
                <a:sym typeface="Times"/>
              </a:rPr>
              <a:t>Church is a place</a:t>
            </a:r>
            <a:endParaRPr sz="1900"/>
          </a:p>
          <a:p>
            <a:pPr indent="0" lvl="0" marL="0" marR="0" rtl="0" algn="ctr">
              <a:spcBef>
                <a:spcPts val="0"/>
              </a:spcBef>
              <a:spcAft>
                <a:spcPts val="0"/>
              </a:spcAft>
              <a:buNone/>
            </a:pPr>
            <a:r>
              <a:rPr b="0" lang="en-US" sz="2500" u="none">
                <a:solidFill>
                  <a:schemeClr val="lt1"/>
                </a:solidFill>
                <a:latin typeface="Times"/>
                <a:ea typeface="Times"/>
                <a:cs typeface="Times"/>
                <a:sym typeface="Times"/>
              </a:rPr>
              <a:t>where certain things</a:t>
            </a:r>
            <a:endParaRPr sz="1900"/>
          </a:p>
          <a:p>
            <a:pPr indent="0" lvl="0" marL="0" marR="0" rtl="0" algn="ctr">
              <a:spcBef>
                <a:spcPts val="0"/>
              </a:spcBef>
              <a:spcAft>
                <a:spcPts val="0"/>
              </a:spcAft>
              <a:buNone/>
            </a:pPr>
            <a:r>
              <a:rPr b="0" lang="en-US" sz="2500" u="none">
                <a:solidFill>
                  <a:schemeClr val="lt1"/>
                </a:solidFill>
                <a:latin typeface="Times"/>
                <a:ea typeface="Times"/>
                <a:cs typeface="Times"/>
                <a:sym typeface="Times"/>
              </a:rPr>
              <a:t>happen to provide</a:t>
            </a:r>
            <a:endParaRPr sz="1900"/>
          </a:p>
          <a:p>
            <a:pPr indent="0" lvl="0" marL="0" marR="0" rtl="0" algn="ctr">
              <a:spcBef>
                <a:spcPts val="0"/>
              </a:spcBef>
              <a:spcAft>
                <a:spcPts val="0"/>
              </a:spcAft>
              <a:buNone/>
            </a:pPr>
            <a:r>
              <a:rPr b="0" lang="en-US" sz="2500" u="none">
                <a:solidFill>
                  <a:schemeClr val="lt1"/>
                </a:solidFill>
                <a:latin typeface="Times"/>
                <a:ea typeface="Times"/>
                <a:cs typeface="Times"/>
                <a:sym typeface="Times"/>
              </a:rPr>
              <a:t> care and comfort</a:t>
            </a:r>
            <a:endParaRPr sz="1900"/>
          </a:p>
          <a:p>
            <a:pPr indent="0" lvl="0" marL="0" marR="0" rtl="0" algn="ctr">
              <a:spcBef>
                <a:spcPts val="0"/>
              </a:spcBef>
              <a:spcAft>
                <a:spcPts val="0"/>
              </a:spcAft>
              <a:buNone/>
            </a:pPr>
            <a:r>
              <a:rPr b="0" lang="en-US" sz="2500" u="none">
                <a:solidFill>
                  <a:schemeClr val="lt1"/>
                </a:solidFill>
                <a:latin typeface="Times"/>
                <a:ea typeface="Times"/>
                <a:cs typeface="Times"/>
                <a:sym typeface="Times"/>
              </a:rPr>
              <a:t> for Christian people.</a:t>
            </a:r>
            <a:endParaRPr sz="1900"/>
          </a:p>
        </p:txBody>
      </p:sp>
      <p:sp>
        <p:nvSpPr>
          <p:cNvPr id="1232" name="Google Shape;1232;g2661e6539b9_0_1110"/>
          <p:cNvSpPr/>
          <p:nvPr/>
        </p:nvSpPr>
        <p:spPr>
          <a:xfrm>
            <a:off x="4447687" y="3000376"/>
            <a:ext cx="3246725" cy="2768100"/>
          </a:xfrm>
          <a:custGeom>
            <a:rect b="b" l="l" r="r" t="t"/>
            <a:pathLst>
              <a:path extrusionOk="0" h="10000" w="10000">
                <a:moveTo>
                  <a:pt x="0" y="0"/>
                </a:moveTo>
                <a:lnTo>
                  <a:pt x="10000" y="0"/>
                </a:lnTo>
                <a:lnTo>
                  <a:pt x="10000" y="10000"/>
                </a:lnTo>
                <a:lnTo>
                  <a:pt x="0" y="10000"/>
                </a:lnTo>
                <a:close/>
                <a:moveTo>
                  <a:pt x="0" y="0"/>
                </a:moveTo>
              </a:path>
            </a:pathLst>
          </a:custGeom>
          <a:solidFill>
            <a:schemeClr val="accent1"/>
          </a:solidFill>
          <a:ln cap="flat" cmpd="sng" w="25400">
            <a:solidFill>
              <a:schemeClr val="dk1"/>
            </a:solidFill>
            <a:prstDash val="solid"/>
            <a:round/>
            <a:headEnd len="sm" w="sm" type="none"/>
            <a:tailEnd len="sm" w="sm" type="none"/>
          </a:ln>
        </p:spPr>
        <p:txBody>
          <a:bodyPr anchorCtr="0" anchor="t" bIns="60925" lIns="121900" spcFirstLastPara="1" rIns="121900" wrap="square" tIns="60925">
            <a:noAutofit/>
          </a:bodyPr>
          <a:lstStyle/>
          <a:p>
            <a:pPr indent="0" lvl="0" marL="0" marR="0" rtl="0" algn="l">
              <a:spcBef>
                <a:spcPts val="0"/>
              </a:spcBef>
              <a:spcAft>
                <a:spcPts val="0"/>
              </a:spcAft>
              <a:buNone/>
            </a:pPr>
            <a:r>
              <a:t/>
            </a:r>
            <a:endParaRPr sz="1300">
              <a:solidFill>
                <a:schemeClr val="dk1"/>
              </a:solidFill>
              <a:latin typeface="Lustria"/>
              <a:ea typeface="Lustria"/>
              <a:cs typeface="Lustria"/>
              <a:sym typeface="Lustria"/>
            </a:endParaRPr>
          </a:p>
        </p:txBody>
      </p:sp>
      <p:sp>
        <p:nvSpPr>
          <p:cNvPr id="1233" name="Google Shape;1233;g2661e6539b9_0_1110"/>
          <p:cNvSpPr/>
          <p:nvPr/>
        </p:nvSpPr>
        <p:spPr>
          <a:xfrm>
            <a:off x="7547781" y="4080771"/>
            <a:ext cx="3022000" cy="2589500"/>
          </a:xfrm>
          <a:custGeom>
            <a:rect b="b" l="l" r="r" t="t"/>
            <a:pathLst>
              <a:path extrusionOk="0" h="10000" w="10000">
                <a:moveTo>
                  <a:pt x="0" y="0"/>
                </a:moveTo>
                <a:lnTo>
                  <a:pt x="10000" y="0"/>
                </a:lnTo>
                <a:lnTo>
                  <a:pt x="10000" y="10000"/>
                </a:lnTo>
                <a:lnTo>
                  <a:pt x="0" y="10000"/>
                </a:lnTo>
                <a:close/>
                <a:moveTo>
                  <a:pt x="0" y="0"/>
                </a:moveTo>
              </a:path>
            </a:pathLst>
          </a:custGeom>
          <a:solidFill>
            <a:srgbClr val="2B4080"/>
          </a:solidFill>
          <a:ln cap="flat" cmpd="sng" w="25400">
            <a:solidFill>
              <a:schemeClr val="dk1"/>
            </a:solidFill>
            <a:prstDash val="solid"/>
            <a:round/>
            <a:headEnd len="sm" w="sm" type="none"/>
            <a:tailEnd len="sm" w="sm" type="none"/>
          </a:ln>
        </p:spPr>
        <p:txBody>
          <a:bodyPr anchorCtr="0" anchor="t" bIns="60925" lIns="121900" spcFirstLastPara="1" rIns="121900" wrap="square" tIns="60925">
            <a:noAutofit/>
          </a:bodyPr>
          <a:lstStyle/>
          <a:p>
            <a:pPr indent="0" lvl="0" marL="0" marR="0" rtl="0" algn="l">
              <a:spcBef>
                <a:spcPts val="0"/>
              </a:spcBef>
              <a:spcAft>
                <a:spcPts val="0"/>
              </a:spcAft>
              <a:buNone/>
            </a:pPr>
            <a:r>
              <a:t/>
            </a:r>
            <a:endParaRPr sz="1300">
              <a:solidFill>
                <a:schemeClr val="dk1"/>
              </a:solidFill>
              <a:latin typeface="Lustria"/>
              <a:ea typeface="Lustria"/>
              <a:cs typeface="Lustria"/>
              <a:sym typeface="Lustria"/>
            </a:endParaRPr>
          </a:p>
        </p:txBody>
      </p:sp>
      <p:sp>
        <p:nvSpPr>
          <p:cNvPr id="1234" name="Google Shape;1234;g2661e6539b9_0_1110"/>
          <p:cNvSpPr txBox="1"/>
          <p:nvPr/>
        </p:nvSpPr>
        <p:spPr>
          <a:xfrm>
            <a:off x="4551180" y="3178968"/>
            <a:ext cx="3071700" cy="25704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b="0" lang="en-US" sz="3400" u="none">
                <a:solidFill>
                  <a:schemeClr val="lt1"/>
                </a:solidFill>
                <a:latin typeface="Times"/>
                <a:ea typeface="Times"/>
                <a:cs typeface="Times"/>
                <a:sym typeface="Times"/>
              </a:rPr>
              <a:t>Contemporary</a:t>
            </a:r>
            <a:endParaRPr sz="1900"/>
          </a:p>
          <a:p>
            <a:pPr indent="0" lvl="0" marL="0" marR="0" rtl="0" algn="ctr">
              <a:spcBef>
                <a:spcPts val="0"/>
              </a:spcBef>
              <a:spcAft>
                <a:spcPts val="0"/>
              </a:spcAft>
              <a:buNone/>
            </a:pPr>
            <a:r>
              <a:rPr b="0" lang="en-US" sz="2500" u="none">
                <a:solidFill>
                  <a:schemeClr val="lt1"/>
                </a:solidFill>
                <a:latin typeface="Times"/>
                <a:ea typeface="Times"/>
                <a:cs typeface="Times"/>
                <a:sym typeface="Times"/>
              </a:rPr>
              <a:t>Church is a vendor</a:t>
            </a:r>
            <a:endParaRPr sz="1900"/>
          </a:p>
          <a:p>
            <a:pPr indent="0" lvl="0" marL="0" marR="0" rtl="0" algn="ctr">
              <a:spcBef>
                <a:spcPts val="0"/>
              </a:spcBef>
              <a:spcAft>
                <a:spcPts val="0"/>
              </a:spcAft>
              <a:buNone/>
            </a:pPr>
            <a:r>
              <a:rPr b="0" lang="en-US" sz="2500" u="none">
                <a:solidFill>
                  <a:schemeClr val="lt1"/>
                </a:solidFill>
                <a:latin typeface="Times"/>
                <a:ea typeface="Times"/>
                <a:cs typeface="Times"/>
                <a:sym typeface="Times"/>
              </a:rPr>
              <a:t>of religious goods</a:t>
            </a:r>
            <a:endParaRPr sz="1900"/>
          </a:p>
          <a:p>
            <a:pPr indent="0" lvl="0" marL="0" marR="0" rtl="0" algn="ctr">
              <a:spcBef>
                <a:spcPts val="0"/>
              </a:spcBef>
              <a:spcAft>
                <a:spcPts val="0"/>
              </a:spcAft>
              <a:buNone/>
            </a:pPr>
            <a:r>
              <a:rPr b="0" lang="en-US" sz="2500" u="none">
                <a:solidFill>
                  <a:schemeClr val="lt1"/>
                </a:solidFill>
                <a:latin typeface="Times"/>
                <a:ea typeface="Times"/>
                <a:cs typeface="Times"/>
                <a:sym typeface="Times"/>
              </a:rPr>
              <a:t>and services designed</a:t>
            </a:r>
            <a:endParaRPr sz="1900"/>
          </a:p>
          <a:p>
            <a:pPr indent="0" lvl="0" marL="0" marR="0" rtl="0" algn="ctr">
              <a:spcBef>
                <a:spcPts val="0"/>
              </a:spcBef>
              <a:spcAft>
                <a:spcPts val="0"/>
              </a:spcAft>
              <a:buNone/>
            </a:pPr>
            <a:r>
              <a:rPr b="0" lang="en-US" sz="2500" u="none">
                <a:solidFill>
                  <a:schemeClr val="lt1"/>
                </a:solidFill>
                <a:latin typeface="Times"/>
                <a:ea typeface="Times"/>
                <a:cs typeface="Times"/>
                <a:sym typeface="Times"/>
              </a:rPr>
              <a:t>to make people</a:t>
            </a:r>
            <a:endParaRPr sz="1900"/>
          </a:p>
          <a:p>
            <a:pPr indent="0" lvl="0" marL="0" marR="0" rtl="0" algn="ctr">
              <a:spcBef>
                <a:spcPts val="0"/>
              </a:spcBef>
              <a:spcAft>
                <a:spcPts val="0"/>
              </a:spcAft>
              <a:buNone/>
            </a:pPr>
            <a:r>
              <a:rPr b="0" lang="en-US" sz="2500" u="none">
                <a:solidFill>
                  <a:schemeClr val="lt1"/>
                </a:solidFill>
                <a:latin typeface="Times"/>
                <a:ea typeface="Times"/>
                <a:cs typeface="Times"/>
                <a:sym typeface="Times"/>
              </a:rPr>
              <a:t>Christian</a:t>
            </a:r>
            <a:endParaRPr sz="1900"/>
          </a:p>
        </p:txBody>
      </p:sp>
      <p:sp>
        <p:nvSpPr>
          <p:cNvPr id="1235" name="Google Shape;1235;g2661e6539b9_0_1110"/>
          <p:cNvSpPr txBox="1"/>
          <p:nvPr/>
        </p:nvSpPr>
        <p:spPr>
          <a:xfrm>
            <a:off x="7544817" y="4373880"/>
            <a:ext cx="2975100" cy="21858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b="0" lang="en-US" sz="3400" u="none">
                <a:solidFill>
                  <a:schemeClr val="lt1"/>
                </a:solidFill>
                <a:latin typeface="Times"/>
                <a:ea typeface="Times"/>
                <a:cs typeface="Times"/>
                <a:sym typeface="Times"/>
              </a:rPr>
              <a:t>Mission</a:t>
            </a:r>
            <a:endParaRPr sz="1900"/>
          </a:p>
          <a:p>
            <a:pPr indent="0" lvl="0" marL="0" marR="0" rtl="0" algn="ctr">
              <a:spcBef>
                <a:spcPts val="0"/>
              </a:spcBef>
              <a:spcAft>
                <a:spcPts val="0"/>
              </a:spcAft>
              <a:buNone/>
            </a:pPr>
            <a:r>
              <a:rPr b="0" lang="en-US" sz="2500" u="none">
                <a:solidFill>
                  <a:schemeClr val="lt1"/>
                </a:solidFill>
                <a:latin typeface="Times"/>
                <a:ea typeface="Times"/>
                <a:cs typeface="Times"/>
                <a:sym typeface="Times"/>
              </a:rPr>
              <a:t>Church is a body</a:t>
            </a:r>
            <a:endParaRPr sz="1900"/>
          </a:p>
          <a:p>
            <a:pPr indent="0" lvl="0" marL="0" marR="0" rtl="0" algn="ctr">
              <a:spcBef>
                <a:spcPts val="0"/>
              </a:spcBef>
              <a:spcAft>
                <a:spcPts val="0"/>
              </a:spcAft>
              <a:buNone/>
            </a:pPr>
            <a:r>
              <a:rPr b="0" lang="en-US" sz="2500" u="none">
                <a:solidFill>
                  <a:schemeClr val="lt1"/>
                </a:solidFill>
                <a:latin typeface="Times"/>
                <a:ea typeface="Times"/>
                <a:cs typeface="Times"/>
                <a:sym typeface="Times"/>
              </a:rPr>
              <a:t>of people sent</a:t>
            </a:r>
            <a:endParaRPr sz="1900"/>
          </a:p>
          <a:p>
            <a:pPr indent="0" lvl="0" marL="0" marR="0" rtl="0" algn="ctr">
              <a:spcBef>
                <a:spcPts val="0"/>
              </a:spcBef>
              <a:spcAft>
                <a:spcPts val="0"/>
              </a:spcAft>
              <a:buNone/>
            </a:pPr>
            <a:r>
              <a:rPr b="0" lang="en-US" sz="2500" u="none">
                <a:solidFill>
                  <a:schemeClr val="lt1"/>
                </a:solidFill>
                <a:latin typeface="Times"/>
                <a:ea typeface="Times"/>
                <a:cs typeface="Times"/>
                <a:sym typeface="Times"/>
              </a:rPr>
              <a:t>on God’s mission to</a:t>
            </a:r>
            <a:endParaRPr sz="1900"/>
          </a:p>
          <a:p>
            <a:pPr indent="0" lvl="0" marL="0" marR="0" rtl="0" algn="ctr">
              <a:spcBef>
                <a:spcPts val="0"/>
              </a:spcBef>
              <a:spcAft>
                <a:spcPts val="0"/>
              </a:spcAft>
              <a:buNone/>
            </a:pPr>
            <a:r>
              <a:rPr b="0" lang="en-US" sz="2500" u="none">
                <a:solidFill>
                  <a:schemeClr val="lt1"/>
                </a:solidFill>
                <a:latin typeface="Times"/>
                <a:ea typeface="Times"/>
                <a:cs typeface="Times"/>
                <a:sym typeface="Times"/>
              </a:rPr>
              <a:t>restore humankind.</a:t>
            </a:r>
            <a:endParaRPr sz="1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g2661e6539b9_0_1120"/>
          <p:cNvSpPr txBox="1"/>
          <p:nvPr>
            <p:ph idx="1" type="body"/>
          </p:nvPr>
        </p:nvSpPr>
        <p:spPr>
          <a:xfrm>
            <a:off x="968191" y="315311"/>
            <a:ext cx="8922000" cy="5843700"/>
          </a:xfrm>
          <a:prstGeom prst="rect">
            <a:avLst/>
          </a:prstGeom>
          <a:noFill/>
          <a:ln>
            <a:noFill/>
          </a:ln>
        </p:spPr>
        <p:txBody>
          <a:bodyPr anchorCtr="0" anchor="t" bIns="60925" lIns="121900" spcFirstLastPara="1" rIns="121900" wrap="square" tIns="60925">
            <a:normAutofit/>
          </a:bodyPr>
          <a:lstStyle/>
          <a:p>
            <a:pPr indent="0" lvl="0" marL="0" rtl="0" algn="l">
              <a:spcBef>
                <a:spcPts val="0"/>
              </a:spcBef>
              <a:spcAft>
                <a:spcPts val="0"/>
              </a:spcAft>
              <a:buClr>
                <a:srgbClr val="3F3F3F"/>
              </a:buClr>
              <a:buSzPts val="2900"/>
              <a:buNone/>
            </a:pPr>
            <a:r>
              <a:rPr lang="en-US"/>
              <a:t>“What we have to learn . . . is not that the church ‘has’ a mission, but the very reverse: the mission of Christ creates its own church. Mission does not come from the church; it is from mission and in the light of mission that the church has to be understood.”  --Jürgen Moltmann, </a:t>
            </a:r>
            <a:r>
              <a:rPr i="1" lang="en-US"/>
              <a:t>The Church in the Power of the Spirit</a:t>
            </a:r>
            <a:endParaRPr/>
          </a:p>
        </p:txBody>
      </p:sp>
      <p:pic>
        <p:nvPicPr>
          <p:cNvPr id="1241" name="Google Shape;1241;g2661e6539b9_0_1120"/>
          <p:cNvPicPr preferRelativeResize="0"/>
          <p:nvPr/>
        </p:nvPicPr>
        <p:blipFill rotWithShape="1">
          <a:blip r:embed="rId3">
            <a:alphaModFix/>
          </a:blip>
          <a:srcRect b="0" l="0" r="0" t="0"/>
          <a:stretch/>
        </p:blipFill>
        <p:spPr>
          <a:xfrm flipH="1">
            <a:off x="9505084" y="3460250"/>
            <a:ext cx="2334895" cy="32529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g2661e6539b9_0_23"/>
          <p:cNvSpPr txBox="1"/>
          <p:nvPr>
            <p:ph idx="1" type="body"/>
          </p:nvPr>
        </p:nvSpPr>
        <p:spPr>
          <a:xfrm>
            <a:off x="3684000" y="1835600"/>
            <a:ext cx="7900500" cy="4414800"/>
          </a:xfrm>
          <a:prstGeom prst="rect">
            <a:avLst/>
          </a:prstGeom>
        </p:spPr>
        <p:txBody>
          <a:bodyPr anchorCtr="0" anchor="t" bIns="45700" lIns="91425" spcFirstLastPara="1" rIns="91425" wrap="square" tIns="45700">
            <a:normAutofit/>
          </a:bodyPr>
          <a:lstStyle/>
          <a:p>
            <a:pPr indent="0" lvl="0" marL="0" rtl="0" algn="l">
              <a:lnSpc>
                <a:spcPct val="150000"/>
              </a:lnSpc>
              <a:spcBef>
                <a:spcPts val="1000"/>
              </a:spcBef>
              <a:spcAft>
                <a:spcPts val="0"/>
              </a:spcAft>
              <a:buNone/>
            </a:pPr>
            <a:r>
              <a:rPr lang="en-US" sz="3200">
                <a:latin typeface="Playfair Display"/>
                <a:ea typeface="Playfair Display"/>
                <a:cs typeface="Playfair Display"/>
                <a:sym typeface="Playfair Display"/>
              </a:rPr>
              <a:t>More people have left the church in the last 25 years than all the new people who became Christians from the First Great Awakening, Second Great Awakening, and Billy Graham crusades </a:t>
            </a:r>
            <a:r>
              <a:rPr b="1" i="1" lang="en-US" sz="3200">
                <a:latin typeface="Playfair Display"/>
                <a:ea typeface="Playfair Display"/>
                <a:cs typeface="Playfair Display"/>
                <a:sym typeface="Playfair Display"/>
              </a:rPr>
              <a:t>combined. </a:t>
            </a:r>
            <a:endParaRPr sz="3200">
              <a:latin typeface="Playfair Display"/>
              <a:ea typeface="Playfair Display"/>
              <a:cs typeface="Playfair Display"/>
              <a:sym typeface="Playfair Display"/>
            </a:endParaRPr>
          </a:p>
        </p:txBody>
      </p:sp>
      <p:sp>
        <p:nvSpPr>
          <p:cNvPr id="953" name="Google Shape;953;g2661e6539b9_0_23"/>
          <p:cNvSpPr txBox="1"/>
          <p:nvPr>
            <p:ph idx="12" type="sldNum"/>
          </p:nvPr>
        </p:nvSpPr>
        <p:spPr>
          <a:xfrm>
            <a:off x="11584400" y="6250333"/>
            <a:ext cx="607500" cy="607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g2661e6539b9_0_1125"/>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Clr>
                <a:srgbClr val="262626"/>
              </a:buClr>
              <a:buSzPts val="7200"/>
              <a:buFont typeface="Lustria"/>
              <a:buNone/>
            </a:pPr>
            <a:r>
              <a:rPr lang="en-US"/>
              <a:t>God’s Ministry</a:t>
            </a:r>
            <a:endParaRPr/>
          </a:p>
        </p:txBody>
      </p:sp>
      <p:cxnSp>
        <p:nvCxnSpPr>
          <p:cNvPr id="1248" name="Google Shape;1248;g2661e6539b9_0_1125"/>
          <p:cNvCxnSpPr/>
          <p:nvPr/>
        </p:nvCxnSpPr>
        <p:spPr>
          <a:xfrm flipH="1" rot="10800000">
            <a:off x="1478036" y="1865864"/>
            <a:ext cx="8423100" cy="4260300"/>
          </a:xfrm>
          <a:prstGeom prst="straightConnector1">
            <a:avLst/>
          </a:prstGeom>
          <a:noFill/>
          <a:ln cap="flat" cmpd="sng" w="57150">
            <a:solidFill>
              <a:schemeClr val="accent1"/>
            </a:solidFill>
            <a:prstDash val="solid"/>
            <a:round/>
            <a:headEnd len="sm" w="sm" type="none"/>
            <a:tailEnd len="med" w="med" type="stealth"/>
          </a:ln>
        </p:spPr>
      </p:cxnSp>
      <p:sp>
        <p:nvSpPr>
          <p:cNvPr id="1249" name="Google Shape;1249;g2661e6539b9_0_1125"/>
          <p:cNvSpPr txBox="1"/>
          <p:nvPr/>
        </p:nvSpPr>
        <p:spPr>
          <a:xfrm>
            <a:off x="0" y="5998731"/>
            <a:ext cx="1650300" cy="4926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chemeClr val="dk1"/>
                </a:solidFill>
                <a:latin typeface="Lustria"/>
                <a:ea typeface="Lustria"/>
                <a:cs typeface="Lustria"/>
                <a:sym typeface="Lustria"/>
              </a:rPr>
              <a:t>Creation</a:t>
            </a:r>
            <a:endParaRPr sz="1900"/>
          </a:p>
        </p:txBody>
      </p:sp>
      <p:sp>
        <p:nvSpPr>
          <p:cNvPr id="1250" name="Google Shape;1250;g2661e6539b9_0_1125"/>
          <p:cNvSpPr txBox="1"/>
          <p:nvPr/>
        </p:nvSpPr>
        <p:spPr>
          <a:xfrm>
            <a:off x="1277137" y="5826520"/>
            <a:ext cx="2477700" cy="8619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chemeClr val="dk1"/>
                </a:solidFill>
                <a:latin typeface="Lustria"/>
                <a:ea typeface="Lustria"/>
                <a:cs typeface="Lustria"/>
                <a:sym typeface="Lustria"/>
              </a:rPr>
              <a:t>Call of Abraham</a:t>
            </a:r>
            <a:endParaRPr sz="1900"/>
          </a:p>
        </p:txBody>
      </p:sp>
      <p:sp>
        <p:nvSpPr>
          <p:cNvPr id="1251" name="Google Shape;1251;g2661e6539b9_0_1125"/>
          <p:cNvSpPr txBox="1"/>
          <p:nvPr/>
        </p:nvSpPr>
        <p:spPr>
          <a:xfrm flipH="1">
            <a:off x="1377416" y="4979631"/>
            <a:ext cx="2109600" cy="8619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chemeClr val="dk1"/>
                </a:solidFill>
                <a:latin typeface="Lustria"/>
                <a:ea typeface="Lustria"/>
                <a:cs typeface="Lustria"/>
                <a:sym typeface="Lustria"/>
              </a:rPr>
              <a:t>Call of Israel</a:t>
            </a:r>
            <a:endParaRPr sz="1900"/>
          </a:p>
          <a:p>
            <a:pPr indent="0" lvl="0" marL="0" marR="0" rtl="0" algn="l">
              <a:spcBef>
                <a:spcPts val="0"/>
              </a:spcBef>
              <a:spcAft>
                <a:spcPts val="0"/>
              </a:spcAft>
              <a:buNone/>
            </a:pPr>
            <a:r>
              <a:t/>
            </a:r>
            <a:endParaRPr sz="2400">
              <a:solidFill>
                <a:schemeClr val="dk1"/>
              </a:solidFill>
              <a:latin typeface="Lustria"/>
              <a:ea typeface="Lustria"/>
              <a:cs typeface="Lustria"/>
              <a:sym typeface="Lustria"/>
            </a:endParaRPr>
          </a:p>
        </p:txBody>
      </p:sp>
      <p:sp>
        <p:nvSpPr>
          <p:cNvPr id="1252" name="Google Shape;1252;g2661e6539b9_0_1125"/>
          <p:cNvSpPr txBox="1"/>
          <p:nvPr/>
        </p:nvSpPr>
        <p:spPr>
          <a:xfrm>
            <a:off x="3754561" y="4735841"/>
            <a:ext cx="1282500" cy="4926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chemeClr val="dk1"/>
                </a:solidFill>
                <a:latin typeface="Lustria"/>
                <a:ea typeface="Lustria"/>
                <a:cs typeface="Lustria"/>
                <a:sym typeface="Lustria"/>
              </a:rPr>
              <a:t>Jesus</a:t>
            </a:r>
            <a:endParaRPr sz="1900"/>
          </a:p>
        </p:txBody>
      </p:sp>
      <p:sp>
        <p:nvSpPr>
          <p:cNvPr id="1253" name="Google Shape;1253;g2661e6539b9_0_1125"/>
          <p:cNvSpPr txBox="1"/>
          <p:nvPr/>
        </p:nvSpPr>
        <p:spPr>
          <a:xfrm>
            <a:off x="9901404" y="1865635"/>
            <a:ext cx="2461500" cy="4926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chemeClr val="dk1"/>
                </a:solidFill>
                <a:latin typeface="Lustria"/>
                <a:ea typeface="Lustria"/>
                <a:cs typeface="Lustria"/>
                <a:sym typeface="Lustria"/>
              </a:rPr>
              <a:t>Consummation</a:t>
            </a:r>
            <a:endParaRPr sz="1900"/>
          </a:p>
        </p:txBody>
      </p:sp>
      <p:sp>
        <p:nvSpPr>
          <p:cNvPr id="1254" name="Google Shape;1254;g2661e6539b9_0_1125"/>
          <p:cNvSpPr txBox="1"/>
          <p:nvPr/>
        </p:nvSpPr>
        <p:spPr>
          <a:xfrm>
            <a:off x="5481647" y="3429000"/>
            <a:ext cx="765900" cy="9390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5300">
                <a:solidFill>
                  <a:srgbClr val="0B0D08"/>
                </a:solidFill>
                <a:latin typeface="Lustria"/>
                <a:ea typeface="Lustria"/>
                <a:cs typeface="Lustria"/>
                <a:sym typeface="Lustria"/>
              </a:rPr>
              <a:t>X</a:t>
            </a:r>
            <a:endParaRPr sz="1900"/>
          </a:p>
        </p:txBody>
      </p:sp>
      <p:sp>
        <p:nvSpPr>
          <p:cNvPr id="1255" name="Google Shape;1255;g2661e6539b9_0_1125"/>
          <p:cNvSpPr/>
          <p:nvPr/>
        </p:nvSpPr>
        <p:spPr>
          <a:xfrm rot="-1613733">
            <a:off x="2455852" y="4099432"/>
            <a:ext cx="9094195" cy="943592"/>
          </a:xfrm>
          <a:prstGeom prst="rect">
            <a:avLst/>
          </a:prstGeom>
          <a:noFill/>
          <a:ln>
            <a:noFill/>
          </a:ln>
        </p:spPr>
        <p:txBody>
          <a:bodyPr anchorCtr="0" anchor="t" bIns="60925" lIns="121900" spcFirstLastPara="1" rIns="121900" wrap="square" tIns="60925">
            <a:noAutofit/>
          </a:bodyPr>
          <a:lstStyle/>
          <a:p>
            <a:pPr indent="0" lvl="0" marL="0" marR="0" rtl="0" algn="ctr">
              <a:spcBef>
                <a:spcPts val="0"/>
              </a:spcBef>
              <a:spcAft>
                <a:spcPts val="0"/>
              </a:spcAft>
              <a:buNone/>
            </a:pPr>
            <a:r>
              <a:rPr b="1" lang="en-US" sz="5300" cap="none">
                <a:solidFill>
                  <a:srgbClr val="F1F1D3"/>
                </a:solidFill>
                <a:latin typeface="Lustria"/>
                <a:ea typeface="Lustria"/>
                <a:cs typeface="Lustria"/>
                <a:sym typeface="Lustria"/>
              </a:rPr>
              <a:t>God’s Transforming Work</a:t>
            </a:r>
            <a:endParaRPr sz="1900"/>
          </a:p>
        </p:txBody>
      </p:sp>
      <p:sp>
        <p:nvSpPr>
          <p:cNvPr id="1256" name="Google Shape;1256;g2661e6539b9_0_1125"/>
          <p:cNvSpPr txBox="1"/>
          <p:nvPr/>
        </p:nvSpPr>
        <p:spPr>
          <a:xfrm>
            <a:off x="3754560" y="3569929"/>
            <a:ext cx="1727100" cy="12312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t/>
            </a:r>
            <a:endParaRPr sz="2400">
              <a:solidFill>
                <a:schemeClr val="dk1"/>
              </a:solidFill>
              <a:latin typeface="Lustria"/>
              <a:ea typeface="Lustria"/>
              <a:cs typeface="Lustria"/>
              <a:sym typeface="Lustria"/>
            </a:endParaRPr>
          </a:p>
          <a:p>
            <a:pPr indent="0" lvl="0" marL="0" marR="0" rtl="0" algn="l">
              <a:spcBef>
                <a:spcPts val="0"/>
              </a:spcBef>
              <a:spcAft>
                <a:spcPts val="0"/>
              </a:spcAft>
              <a:buNone/>
            </a:pPr>
            <a:r>
              <a:t/>
            </a:r>
            <a:endParaRPr sz="2400">
              <a:solidFill>
                <a:schemeClr val="dk1"/>
              </a:solidFill>
              <a:latin typeface="Lustria"/>
              <a:ea typeface="Lustria"/>
              <a:cs typeface="Lustria"/>
              <a:sym typeface="Lustria"/>
            </a:endParaRPr>
          </a:p>
          <a:p>
            <a:pPr indent="0" lvl="0" marL="0" marR="0" rtl="0" algn="l">
              <a:spcBef>
                <a:spcPts val="0"/>
              </a:spcBef>
              <a:spcAft>
                <a:spcPts val="0"/>
              </a:spcAft>
              <a:buNone/>
            </a:pPr>
            <a:r>
              <a:rPr lang="en-US" sz="2400">
                <a:solidFill>
                  <a:schemeClr val="dk1"/>
                </a:solidFill>
                <a:latin typeface="Lustria"/>
                <a:ea typeface="Lustria"/>
                <a:cs typeface="Lustria"/>
                <a:sym typeface="Lustria"/>
              </a:rPr>
              <a:t> Church</a:t>
            </a:r>
            <a:endParaRPr sz="1900"/>
          </a:p>
        </p:txBody>
      </p:sp>
      <p:sp>
        <p:nvSpPr>
          <p:cNvPr id="1257" name="Google Shape;1257;g2661e6539b9_0_1125"/>
          <p:cNvSpPr txBox="1"/>
          <p:nvPr/>
        </p:nvSpPr>
        <p:spPr>
          <a:xfrm>
            <a:off x="5344632" y="2849525"/>
            <a:ext cx="1131300" cy="8619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2400">
                <a:solidFill>
                  <a:srgbClr val="FF0000"/>
                </a:solidFill>
                <a:latin typeface="Lustria"/>
                <a:ea typeface="Lustria"/>
                <a:cs typeface="Lustria"/>
                <a:sym typeface="Lustria"/>
              </a:rPr>
              <a:t>What?</a:t>
            </a:r>
            <a:endParaRPr sz="1900"/>
          </a:p>
        </p:txBody>
      </p:sp>
      <p:sp>
        <p:nvSpPr>
          <p:cNvPr id="1258" name="Google Shape;1258;g2661e6539b9_0_1125"/>
          <p:cNvSpPr txBox="1"/>
          <p:nvPr/>
        </p:nvSpPr>
        <p:spPr>
          <a:xfrm rot="3238879">
            <a:off x="6471158" y="3425503"/>
            <a:ext cx="1017772" cy="861877"/>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2400">
                <a:solidFill>
                  <a:srgbClr val="FF0000"/>
                </a:solidFill>
                <a:latin typeface="Lustria"/>
                <a:ea typeface="Lustria"/>
                <a:cs typeface="Lustria"/>
                <a:sym typeface="Lustria"/>
              </a:rPr>
              <a:t>Why?</a:t>
            </a:r>
            <a:endParaRPr sz="1900"/>
          </a:p>
        </p:txBody>
      </p:sp>
      <p:sp>
        <p:nvSpPr>
          <p:cNvPr id="1259" name="Google Shape;1259;g2661e6539b9_0_1125"/>
          <p:cNvSpPr txBox="1"/>
          <p:nvPr/>
        </p:nvSpPr>
        <p:spPr>
          <a:xfrm>
            <a:off x="5582097" y="4323907"/>
            <a:ext cx="1749600" cy="8619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2400">
                <a:solidFill>
                  <a:srgbClr val="FF0000"/>
                </a:solidFill>
                <a:latin typeface="Lustria"/>
                <a:ea typeface="Lustria"/>
                <a:cs typeface="Lustria"/>
                <a:sym typeface="Lustria"/>
              </a:rPr>
              <a:t>What ought?</a:t>
            </a:r>
            <a:endParaRPr sz="1900"/>
          </a:p>
        </p:txBody>
      </p:sp>
      <p:sp>
        <p:nvSpPr>
          <p:cNvPr id="1260" name="Google Shape;1260;g2661e6539b9_0_1125"/>
          <p:cNvSpPr txBox="1"/>
          <p:nvPr/>
        </p:nvSpPr>
        <p:spPr>
          <a:xfrm rot="-863472">
            <a:off x="4371731" y="3502719"/>
            <a:ext cx="1350683" cy="861939"/>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lang="en-US" sz="2400">
                <a:solidFill>
                  <a:srgbClr val="FF0000"/>
                </a:solidFill>
                <a:latin typeface="Lustria"/>
                <a:ea typeface="Lustria"/>
                <a:cs typeface="Lustria"/>
                <a:sym typeface="Lustria"/>
              </a:rPr>
              <a:t>Action?</a:t>
            </a:r>
            <a:endParaRPr sz="19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g2661e6539b9_0_1143"/>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Clr>
                <a:srgbClr val="262626"/>
              </a:buClr>
              <a:buSzPts val="7200"/>
              <a:buFont typeface="Lustria"/>
              <a:buNone/>
            </a:pPr>
            <a:r>
              <a:t/>
            </a:r>
            <a:endParaRPr/>
          </a:p>
        </p:txBody>
      </p:sp>
      <p:sp>
        <p:nvSpPr>
          <p:cNvPr id="1266" name="Google Shape;1266;g2661e6539b9_0_1143"/>
          <p:cNvSpPr txBox="1"/>
          <p:nvPr>
            <p:ph idx="1" type="body"/>
          </p:nvPr>
        </p:nvSpPr>
        <p:spPr>
          <a:xfrm>
            <a:off x="968189" y="1586753"/>
            <a:ext cx="10255500" cy="4572000"/>
          </a:xfrm>
          <a:prstGeom prst="rect">
            <a:avLst/>
          </a:prstGeom>
          <a:noFill/>
          <a:ln>
            <a:noFill/>
          </a:ln>
        </p:spPr>
        <p:txBody>
          <a:bodyPr anchorCtr="0" anchor="t" bIns="60925" lIns="121900" spcFirstLastPara="1" rIns="121900" wrap="square" tIns="60925">
            <a:normAutofit/>
          </a:bodyPr>
          <a:lstStyle/>
          <a:p>
            <a:pPr indent="0" lvl="0" marL="0" rtl="0" algn="l">
              <a:spcBef>
                <a:spcPts val="0"/>
              </a:spcBef>
              <a:spcAft>
                <a:spcPts val="0"/>
              </a:spcAft>
              <a:buClr>
                <a:srgbClr val="3F3F3F"/>
              </a:buClr>
              <a:buSzPts val="2900"/>
              <a:buNone/>
            </a:pPr>
            <a:r>
              <a:rPr lang="en-US"/>
              <a:t>“All ministry is God’s ministry. . . . To say that all ministry is God’s ministry is to suggest that ministry precedes and determines the Church. The on-going ministry of Jesus Christ gives both content and direction to the Church in its ministry. Jesus is the minister </a:t>
            </a:r>
            <a:r>
              <a:rPr i="1" lang="en-US"/>
              <a:t>par excellence.</a:t>
            </a:r>
            <a:r>
              <a:rPr lang="en-US"/>
              <a:t> He ministers to the Father for the sake of the world.”  --Ray Anderson</a:t>
            </a:r>
            <a:endParaRPr/>
          </a:p>
        </p:txBody>
      </p:sp>
      <p:pic>
        <p:nvPicPr>
          <p:cNvPr id="1267" name="Google Shape;1267;g2661e6539b9_0_1143"/>
          <p:cNvPicPr preferRelativeResize="0"/>
          <p:nvPr/>
        </p:nvPicPr>
        <p:blipFill rotWithShape="1">
          <a:blip r:embed="rId3">
            <a:alphaModFix/>
          </a:blip>
          <a:srcRect b="0" l="0" r="0" t="0"/>
          <a:stretch/>
        </p:blipFill>
        <p:spPr>
          <a:xfrm>
            <a:off x="10072232" y="4834063"/>
            <a:ext cx="1151467" cy="169333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g2661e6539b9_0_1149"/>
          <p:cNvSpPr txBox="1"/>
          <p:nvPr>
            <p:ph idx="1" type="body"/>
          </p:nvPr>
        </p:nvSpPr>
        <p:spPr>
          <a:xfrm>
            <a:off x="968191" y="680484"/>
            <a:ext cx="9848700" cy="4976100"/>
          </a:xfrm>
          <a:prstGeom prst="rect">
            <a:avLst/>
          </a:prstGeom>
          <a:noFill/>
          <a:ln>
            <a:noFill/>
          </a:ln>
        </p:spPr>
        <p:txBody>
          <a:bodyPr anchorCtr="0" anchor="t" bIns="60925" lIns="121900" spcFirstLastPara="1" rIns="121900" wrap="square" tIns="60925">
            <a:normAutofit fontScale="77500" lnSpcReduction="20000"/>
          </a:bodyPr>
          <a:lstStyle/>
          <a:p>
            <a:pPr indent="0" lvl="0" marL="0" rtl="0" algn="l">
              <a:spcBef>
                <a:spcPts val="0"/>
              </a:spcBef>
              <a:spcAft>
                <a:spcPts val="0"/>
              </a:spcAft>
              <a:buClr>
                <a:srgbClr val="3F3F3F"/>
              </a:buClr>
              <a:buSzPct val="90625"/>
              <a:buNone/>
            </a:pPr>
            <a:r>
              <a:rPr lang="en-US"/>
              <a:t>“As the risen and ascended Lord, Jesus does not now sit in heaven with his arms folded waiting for us to do something religious that he can affirm (an image from Karl Barth). Jesus is not our cheerleader from the heavens hoping we will get faith and ministry right. Neither does Jesus want to get more involved in our ministries. Why would he? Our ministries are not redemptive. We don’t raise the dead, forgive the sinful, heal the sick or bring in the reign of God. Rather, Jesus has his own resurrected ministry to do— raising the dead, forgiving the sinful, healing the sick, bringing in God’s reign (note the present tense!)—and he wants us in on it.”  --Andrew Purves</a:t>
            </a:r>
            <a:endParaRPr/>
          </a:p>
          <a:p>
            <a:pPr indent="0" lvl="0" marL="0" rtl="0" algn="l">
              <a:spcBef>
                <a:spcPts val="3200"/>
              </a:spcBef>
              <a:spcAft>
                <a:spcPts val="0"/>
              </a:spcAft>
              <a:buClr>
                <a:srgbClr val="3F3F3F"/>
              </a:buClr>
              <a:buSzPct val="90625"/>
              <a:buNone/>
            </a:pPr>
            <a:r>
              <a:t/>
            </a:r>
            <a:endParaRPr/>
          </a:p>
          <a:p>
            <a:pPr indent="-444500" lvl="0" marL="609600" rtl="0" algn="l">
              <a:spcBef>
                <a:spcPts val="3200"/>
              </a:spcBef>
              <a:spcAft>
                <a:spcPts val="0"/>
              </a:spcAft>
              <a:buClr>
                <a:srgbClr val="3F3F3F"/>
              </a:buClr>
              <a:buSzPct val="90625"/>
              <a:buNone/>
            </a:pPr>
            <a:r>
              <a:t/>
            </a:r>
            <a:endParaRPr/>
          </a:p>
        </p:txBody>
      </p:sp>
      <p:pic>
        <p:nvPicPr>
          <p:cNvPr id="1273" name="Google Shape;1273;g2661e6539b9_0_1149"/>
          <p:cNvPicPr preferRelativeResize="0"/>
          <p:nvPr/>
        </p:nvPicPr>
        <p:blipFill rotWithShape="1">
          <a:blip r:embed="rId3">
            <a:alphaModFix/>
          </a:blip>
          <a:srcRect b="0" l="0" r="0" t="0"/>
          <a:stretch/>
        </p:blipFill>
        <p:spPr>
          <a:xfrm>
            <a:off x="10181857" y="4609019"/>
            <a:ext cx="1270000" cy="189653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g2661e6539b9_0_1154"/>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Clr>
                <a:srgbClr val="262626"/>
              </a:buClr>
              <a:buSzPts val="7200"/>
              <a:buFont typeface="Lustria"/>
              <a:buNone/>
            </a:pPr>
            <a:r>
              <a:rPr lang="en-US"/>
              <a:t>God’s Ministry</a:t>
            </a:r>
            <a:endParaRPr/>
          </a:p>
        </p:txBody>
      </p:sp>
      <p:cxnSp>
        <p:nvCxnSpPr>
          <p:cNvPr id="1280" name="Google Shape;1280;g2661e6539b9_0_1154"/>
          <p:cNvCxnSpPr/>
          <p:nvPr/>
        </p:nvCxnSpPr>
        <p:spPr>
          <a:xfrm flipH="1" rot="10800000">
            <a:off x="1478036" y="1865864"/>
            <a:ext cx="8423100" cy="4260300"/>
          </a:xfrm>
          <a:prstGeom prst="straightConnector1">
            <a:avLst/>
          </a:prstGeom>
          <a:noFill/>
          <a:ln cap="flat" cmpd="sng" w="57150">
            <a:solidFill>
              <a:schemeClr val="accent1"/>
            </a:solidFill>
            <a:prstDash val="solid"/>
            <a:round/>
            <a:headEnd len="sm" w="sm" type="none"/>
            <a:tailEnd len="med" w="med" type="stealth"/>
          </a:ln>
        </p:spPr>
      </p:cxnSp>
      <p:sp>
        <p:nvSpPr>
          <p:cNvPr id="1281" name="Google Shape;1281;g2661e6539b9_0_1154"/>
          <p:cNvSpPr txBox="1"/>
          <p:nvPr/>
        </p:nvSpPr>
        <p:spPr>
          <a:xfrm>
            <a:off x="0" y="5998731"/>
            <a:ext cx="1650300" cy="4926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chemeClr val="dk1"/>
                </a:solidFill>
                <a:latin typeface="Lustria"/>
                <a:ea typeface="Lustria"/>
                <a:cs typeface="Lustria"/>
                <a:sym typeface="Lustria"/>
              </a:rPr>
              <a:t>Creation</a:t>
            </a:r>
            <a:endParaRPr sz="1900"/>
          </a:p>
        </p:txBody>
      </p:sp>
      <p:sp>
        <p:nvSpPr>
          <p:cNvPr id="1282" name="Google Shape;1282;g2661e6539b9_0_1154"/>
          <p:cNvSpPr txBox="1"/>
          <p:nvPr/>
        </p:nvSpPr>
        <p:spPr>
          <a:xfrm>
            <a:off x="1277137" y="5826520"/>
            <a:ext cx="2477700" cy="8619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chemeClr val="dk1"/>
                </a:solidFill>
                <a:latin typeface="Lustria"/>
                <a:ea typeface="Lustria"/>
                <a:cs typeface="Lustria"/>
                <a:sym typeface="Lustria"/>
              </a:rPr>
              <a:t>Call of Abraham</a:t>
            </a:r>
            <a:endParaRPr sz="1900"/>
          </a:p>
        </p:txBody>
      </p:sp>
      <p:sp>
        <p:nvSpPr>
          <p:cNvPr id="1283" name="Google Shape;1283;g2661e6539b9_0_1154"/>
          <p:cNvSpPr txBox="1"/>
          <p:nvPr/>
        </p:nvSpPr>
        <p:spPr>
          <a:xfrm flipH="1">
            <a:off x="1377416" y="4979631"/>
            <a:ext cx="2109600" cy="8619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chemeClr val="dk1"/>
                </a:solidFill>
                <a:latin typeface="Lustria"/>
                <a:ea typeface="Lustria"/>
                <a:cs typeface="Lustria"/>
                <a:sym typeface="Lustria"/>
              </a:rPr>
              <a:t>Call of Israel</a:t>
            </a:r>
            <a:endParaRPr sz="1900"/>
          </a:p>
          <a:p>
            <a:pPr indent="0" lvl="0" marL="0" marR="0" rtl="0" algn="l">
              <a:spcBef>
                <a:spcPts val="0"/>
              </a:spcBef>
              <a:spcAft>
                <a:spcPts val="0"/>
              </a:spcAft>
              <a:buNone/>
            </a:pPr>
            <a:r>
              <a:t/>
            </a:r>
            <a:endParaRPr sz="2400">
              <a:solidFill>
                <a:schemeClr val="dk1"/>
              </a:solidFill>
              <a:latin typeface="Lustria"/>
              <a:ea typeface="Lustria"/>
              <a:cs typeface="Lustria"/>
              <a:sym typeface="Lustria"/>
            </a:endParaRPr>
          </a:p>
        </p:txBody>
      </p:sp>
      <p:sp>
        <p:nvSpPr>
          <p:cNvPr id="1284" name="Google Shape;1284;g2661e6539b9_0_1154"/>
          <p:cNvSpPr txBox="1"/>
          <p:nvPr/>
        </p:nvSpPr>
        <p:spPr>
          <a:xfrm>
            <a:off x="3754561" y="4735841"/>
            <a:ext cx="1282500" cy="4926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chemeClr val="dk1"/>
                </a:solidFill>
                <a:latin typeface="Lustria"/>
                <a:ea typeface="Lustria"/>
                <a:cs typeface="Lustria"/>
                <a:sym typeface="Lustria"/>
              </a:rPr>
              <a:t>Jesus</a:t>
            </a:r>
            <a:endParaRPr sz="1900"/>
          </a:p>
        </p:txBody>
      </p:sp>
      <p:sp>
        <p:nvSpPr>
          <p:cNvPr id="1285" name="Google Shape;1285;g2661e6539b9_0_1154"/>
          <p:cNvSpPr txBox="1"/>
          <p:nvPr/>
        </p:nvSpPr>
        <p:spPr>
          <a:xfrm>
            <a:off x="9901404" y="1865635"/>
            <a:ext cx="2461500" cy="4926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chemeClr val="dk1"/>
                </a:solidFill>
                <a:latin typeface="Lustria"/>
                <a:ea typeface="Lustria"/>
                <a:cs typeface="Lustria"/>
                <a:sym typeface="Lustria"/>
              </a:rPr>
              <a:t>Consummation</a:t>
            </a:r>
            <a:endParaRPr sz="1900"/>
          </a:p>
        </p:txBody>
      </p:sp>
      <p:sp>
        <p:nvSpPr>
          <p:cNvPr id="1286" name="Google Shape;1286;g2661e6539b9_0_1154"/>
          <p:cNvSpPr txBox="1"/>
          <p:nvPr/>
        </p:nvSpPr>
        <p:spPr>
          <a:xfrm>
            <a:off x="5481647" y="3501652"/>
            <a:ext cx="746100" cy="9390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5300">
                <a:solidFill>
                  <a:srgbClr val="0B0D08"/>
                </a:solidFill>
                <a:latin typeface="Lustria"/>
                <a:ea typeface="Lustria"/>
                <a:cs typeface="Lustria"/>
                <a:sym typeface="Lustria"/>
              </a:rPr>
              <a:t>X</a:t>
            </a:r>
            <a:endParaRPr sz="1900"/>
          </a:p>
        </p:txBody>
      </p:sp>
      <p:sp>
        <p:nvSpPr>
          <p:cNvPr id="1287" name="Google Shape;1287;g2661e6539b9_0_1154"/>
          <p:cNvSpPr/>
          <p:nvPr/>
        </p:nvSpPr>
        <p:spPr>
          <a:xfrm rot="-1613733">
            <a:off x="2455852" y="4099432"/>
            <a:ext cx="9094195" cy="943592"/>
          </a:xfrm>
          <a:prstGeom prst="rect">
            <a:avLst/>
          </a:prstGeom>
          <a:noFill/>
          <a:ln>
            <a:noFill/>
          </a:ln>
        </p:spPr>
        <p:txBody>
          <a:bodyPr anchorCtr="0" anchor="t" bIns="60925" lIns="121900" spcFirstLastPara="1" rIns="121900" wrap="square" tIns="60925">
            <a:noAutofit/>
          </a:bodyPr>
          <a:lstStyle/>
          <a:p>
            <a:pPr indent="0" lvl="0" marL="0" marR="0" rtl="0" algn="ctr">
              <a:spcBef>
                <a:spcPts val="0"/>
              </a:spcBef>
              <a:spcAft>
                <a:spcPts val="0"/>
              </a:spcAft>
              <a:buNone/>
            </a:pPr>
            <a:r>
              <a:rPr b="1" lang="en-US" sz="5300" cap="none">
                <a:solidFill>
                  <a:srgbClr val="F1F1D3"/>
                </a:solidFill>
                <a:latin typeface="Lustria"/>
                <a:ea typeface="Lustria"/>
                <a:cs typeface="Lustria"/>
                <a:sym typeface="Lustria"/>
              </a:rPr>
              <a:t>God’s Transforming Work</a:t>
            </a:r>
            <a:endParaRPr sz="1900"/>
          </a:p>
        </p:txBody>
      </p:sp>
      <p:sp>
        <p:nvSpPr>
          <p:cNvPr id="1288" name="Google Shape;1288;g2661e6539b9_0_1154"/>
          <p:cNvSpPr txBox="1"/>
          <p:nvPr/>
        </p:nvSpPr>
        <p:spPr>
          <a:xfrm>
            <a:off x="3754560" y="3343791"/>
            <a:ext cx="2114400" cy="12312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t/>
            </a:r>
            <a:endParaRPr sz="2400">
              <a:solidFill>
                <a:schemeClr val="dk1"/>
              </a:solidFill>
              <a:latin typeface="Lustria"/>
              <a:ea typeface="Lustria"/>
              <a:cs typeface="Lustria"/>
              <a:sym typeface="Lustria"/>
            </a:endParaRPr>
          </a:p>
          <a:p>
            <a:pPr indent="0" lvl="0" marL="0" marR="0" rtl="0" algn="l">
              <a:spcBef>
                <a:spcPts val="0"/>
              </a:spcBef>
              <a:spcAft>
                <a:spcPts val="0"/>
              </a:spcAft>
              <a:buNone/>
            </a:pPr>
            <a:r>
              <a:t/>
            </a:r>
            <a:endParaRPr sz="2400">
              <a:solidFill>
                <a:schemeClr val="dk1"/>
              </a:solidFill>
              <a:latin typeface="Lustria"/>
              <a:ea typeface="Lustria"/>
              <a:cs typeface="Lustria"/>
              <a:sym typeface="Lustria"/>
            </a:endParaRPr>
          </a:p>
          <a:p>
            <a:pPr indent="0" lvl="0" marL="0" marR="0" rtl="0" algn="l">
              <a:spcBef>
                <a:spcPts val="0"/>
              </a:spcBef>
              <a:spcAft>
                <a:spcPts val="0"/>
              </a:spcAft>
              <a:buNone/>
            </a:pPr>
            <a:r>
              <a:rPr lang="en-US" sz="2400">
                <a:solidFill>
                  <a:schemeClr val="dk1"/>
                </a:solidFill>
                <a:latin typeface="Lustria"/>
                <a:ea typeface="Lustria"/>
                <a:cs typeface="Lustria"/>
                <a:sym typeface="Lustria"/>
              </a:rPr>
              <a:t> Church</a:t>
            </a:r>
            <a:endParaRPr sz="19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sp>
        <p:nvSpPr>
          <p:cNvPr id="1294" name="Google Shape;1294;g2661e6539b9_0_1168"/>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rmAutofit fontScale="90000"/>
          </a:bodyPr>
          <a:lstStyle/>
          <a:p>
            <a:pPr indent="0" lvl="0" marL="0" rtl="0" algn="ctr">
              <a:spcBef>
                <a:spcPts val="0"/>
              </a:spcBef>
              <a:spcAft>
                <a:spcPts val="0"/>
              </a:spcAft>
              <a:buClr>
                <a:srgbClr val="262626"/>
              </a:buClr>
              <a:buSzPct val="100000"/>
              <a:buFont typeface="Lustria"/>
              <a:buNone/>
            </a:pPr>
            <a:r>
              <a:rPr lang="en-US"/>
              <a:t>Partnering with God’s Ministry</a:t>
            </a:r>
            <a:endParaRPr/>
          </a:p>
        </p:txBody>
      </p:sp>
      <p:cxnSp>
        <p:nvCxnSpPr>
          <p:cNvPr id="1295" name="Google Shape;1295;g2661e6539b9_0_1168"/>
          <p:cNvCxnSpPr/>
          <p:nvPr/>
        </p:nvCxnSpPr>
        <p:spPr>
          <a:xfrm flipH="1" rot="10800000">
            <a:off x="1478036" y="1865864"/>
            <a:ext cx="8423100" cy="4260300"/>
          </a:xfrm>
          <a:prstGeom prst="straightConnector1">
            <a:avLst/>
          </a:prstGeom>
          <a:noFill/>
          <a:ln cap="flat" cmpd="sng" w="57150">
            <a:solidFill>
              <a:schemeClr val="accent1"/>
            </a:solidFill>
            <a:prstDash val="solid"/>
            <a:round/>
            <a:headEnd len="sm" w="sm" type="none"/>
            <a:tailEnd len="med" w="med" type="stealth"/>
          </a:ln>
        </p:spPr>
      </p:cxnSp>
      <p:sp>
        <p:nvSpPr>
          <p:cNvPr id="1296" name="Google Shape;1296;g2661e6539b9_0_1168"/>
          <p:cNvSpPr txBox="1"/>
          <p:nvPr/>
        </p:nvSpPr>
        <p:spPr>
          <a:xfrm>
            <a:off x="5481647" y="3501652"/>
            <a:ext cx="746100" cy="9390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5300">
                <a:solidFill>
                  <a:srgbClr val="0B0D08"/>
                </a:solidFill>
                <a:latin typeface="Lustria"/>
                <a:ea typeface="Lustria"/>
                <a:cs typeface="Lustria"/>
                <a:sym typeface="Lustria"/>
              </a:rPr>
              <a:t>X</a:t>
            </a:r>
            <a:endParaRPr sz="1900"/>
          </a:p>
        </p:txBody>
      </p:sp>
      <p:sp>
        <p:nvSpPr>
          <p:cNvPr id="1297" name="Google Shape;1297;g2661e6539b9_0_1168"/>
          <p:cNvSpPr/>
          <p:nvPr/>
        </p:nvSpPr>
        <p:spPr>
          <a:xfrm>
            <a:off x="4577605" y="2454027"/>
            <a:ext cx="2080800" cy="803700"/>
          </a:xfrm>
          <a:prstGeom prst="rect">
            <a:avLst/>
          </a:prstGeom>
          <a:blipFill rotWithShape="1">
            <a:blip r:embed="rId3">
              <a:alphaModFix/>
            </a:blip>
            <a:stretch>
              <a:fillRect b="0" l="0" r="0" t="0"/>
            </a:stretch>
          </a:blipFill>
          <a:ln cap="flat" cmpd="sng" w="19050">
            <a:solidFill>
              <a:srgbClr val="9BAC5B"/>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2400">
                <a:solidFill>
                  <a:schemeClr val="lt1"/>
                </a:solidFill>
                <a:latin typeface="Lustria"/>
                <a:ea typeface="Lustria"/>
                <a:cs typeface="Lustria"/>
                <a:sym typeface="Lustria"/>
              </a:rPr>
              <a:t>Interpretive</a:t>
            </a:r>
            <a:endParaRPr sz="1900"/>
          </a:p>
          <a:p>
            <a:pPr indent="0" lvl="0" marL="0" marR="0" rtl="0" algn="ctr">
              <a:spcBef>
                <a:spcPts val="0"/>
              </a:spcBef>
              <a:spcAft>
                <a:spcPts val="0"/>
              </a:spcAft>
              <a:buNone/>
            </a:pPr>
            <a:r>
              <a:rPr lang="en-US" sz="2400">
                <a:solidFill>
                  <a:schemeClr val="lt1"/>
                </a:solidFill>
                <a:latin typeface="Lustria"/>
                <a:ea typeface="Lustria"/>
                <a:cs typeface="Lustria"/>
                <a:sym typeface="Lustria"/>
              </a:rPr>
              <a:t>Leadership</a:t>
            </a:r>
            <a:endParaRPr sz="1900"/>
          </a:p>
        </p:txBody>
      </p:sp>
      <p:sp>
        <p:nvSpPr>
          <p:cNvPr id="1298" name="Google Shape;1298;g2661e6539b9_0_1168"/>
          <p:cNvSpPr/>
          <p:nvPr/>
        </p:nvSpPr>
        <p:spPr>
          <a:xfrm>
            <a:off x="6313940" y="4043671"/>
            <a:ext cx="2080800" cy="803700"/>
          </a:xfrm>
          <a:prstGeom prst="rect">
            <a:avLst/>
          </a:prstGeom>
          <a:blipFill rotWithShape="1">
            <a:blip r:embed="rId3">
              <a:alphaModFix/>
            </a:blip>
            <a:stretch>
              <a:fillRect b="0" l="0" r="0" t="0"/>
            </a:stretch>
          </a:blipFill>
          <a:ln cap="flat" cmpd="sng" w="19050">
            <a:solidFill>
              <a:srgbClr val="9BAC5B"/>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2400">
                <a:solidFill>
                  <a:schemeClr val="lt1"/>
                </a:solidFill>
                <a:latin typeface="Lustria"/>
                <a:ea typeface="Lustria"/>
                <a:cs typeface="Lustria"/>
                <a:sym typeface="Lustria"/>
              </a:rPr>
              <a:t>Relational Leadership</a:t>
            </a:r>
            <a:endParaRPr sz="1900"/>
          </a:p>
        </p:txBody>
      </p:sp>
      <p:sp>
        <p:nvSpPr>
          <p:cNvPr id="1299" name="Google Shape;1299;g2661e6539b9_0_1168"/>
          <p:cNvSpPr/>
          <p:nvPr/>
        </p:nvSpPr>
        <p:spPr>
          <a:xfrm>
            <a:off x="2444600" y="4043675"/>
            <a:ext cx="2563500" cy="803700"/>
          </a:xfrm>
          <a:prstGeom prst="rect">
            <a:avLst/>
          </a:prstGeom>
          <a:blipFill rotWithShape="1">
            <a:blip r:embed="rId3">
              <a:alphaModFix/>
            </a:blip>
            <a:stretch>
              <a:fillRect b="0" l="0" r="0" t="0"/>
            </a:stretch>
          </a:blipFill>
          <a:ln cap="flat" cmpd="sng" w="19050">
            <a:solidFill>
              <a:srgbClr val="9BAC5B"/>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2400">
                <a:solidFill>
                  <a:schemeClr val="lt1"/>
                </a:solidFill>
                <a:latin typeface="Lustria"/>
                <a:ea typeface="Lustria"/>
                <a:cs typeface="Lustria"/>
                <a:sym typeface="Lustria"/>
              </a:rPr>
              <a:t>Administrative</a:t>
            </a:r>
            <a:endParaRPr sz="1900"/>
          </a:p>
          <a:p>
            <a:pPr indent="0" lvl="0" marL="0" marR="0" rtl="0" algn="ctr">
              <a:spcBef>
                <a:spcPts val="0"/>
              </a:spcBef>
              <a:spcAft>
                <a:spcPts val="0"/>
              </a:spcAft>
              <a:buNone/>
            </a:pPr>
            <a:r>
              <a:rPr lang="en-US" sz="2400">
                <a:solidFill>
                  <a:schemeClr val="lt1"/>
                </a:solidFill>
                <a:latin typeface="Lustria"/>
                <a:ea typeface="Lustria"/>
                <a:cs typeface="Lustria"/>
                <a:sym typeface="Lustria"/>
              </a:rPr>
              <a:t>Leadership</a:t>
            </a:r>
            <a:endParaRPr sz="1900"/>
          </a:p>
        </p:txBody>
      </p:sp>
      <p:cxnSp>
        <p:nvCxnSpPr>
          <p:cNvPr id="1300" name="Google Shape;1300;g2661e6539b9_0_1168"/>
          <p:cNvCxnSpPr/>
          <p:nvPr/>
        </p:nvCxnSpPr>
        <p:spPr>
          <a:xfrm>
            <a:off x="6859233" y="2970664"/>
            <a:ext cx="588300" cy="818100"/>
          </a:xfrm>
          <a:prstGeom prst="straightConnector1">
            <a:avLst/>
          </a:prstGeom>
          <a:noFill/>
          <a:ln cap="flat" cmpd="sng" w="28575">
            <a:solidFill>
              <a:schemeClr val="accent6"/>
            </a:solidFill>
            <a:prstDash val="solid"/>
            <a:round/>
            <a:headEnd len="med" w="med" type="stealth"/>
            <a:tailEnd len="med" w="med" type="stealth"/>
          </a:ln>
        </p:spPr>
      </p:cxnSp>
      <p:cxnSp>
        <p:nvCxnSpPr>
          <p:cNvPr id="1301" name="Google Shape;1301;g2661e6539b9_0_1168"/>
          <p:cNvCxnSpPr/>
          <p:nvPr/>
        </p:nvCxnSpPr>
        <p:spPr>
          <a:xfrm>
            <a:off x="5008103" y="4695073"/>
            <a:ext cx="1219500" cy="0"/>
          </a:xfrm>
          <a:prstGeom prst="straightConnector1">
            <a:avLst/>
          </a:prstGeom>
          <a:noFill/>
          <a:ln cap="flat" cmpd="sng" w="28575">
            <a:solidFill>
              <a:schemeClr val="accent6"/>
            </a:solidFill>
            <a:prstDash val="solid"/>
            <a:round/>
            <a:headEnd len="med" w="med" type="stealth"/>
            <a:tailEnd len="med" w="med" type="stealth"/>
          </a:ln>
        </p:spPr>
      </p:cxnSp>
      <p:cxnSp>
        <p:nvCxnSpPr>
          <p:cNvPr id="1302" name="Google Shape;1302;g2661e6539b9_0_1168"/>
          <p:cNvCxnSpPr/>
          <p:nvPr/>
        </p:nvCxnSpPr>
        <p:spPr>
          <a:xfrm flipH="1">
            <a:off x="3673557" y="2970664"/>
            <a:ext cx="688800" cy="818100"/>
          </a:xfrm>
          <a:prstGeom prst="straightConnector1">
            <a:avLst/>
          </a:prstGeom>
          <a:noFill/>
          <a:ln cap="flat" cmpd="sng" w="28575">
            <a:solidFill>
              <a:schemeClr val="accent6"/>
            </a:solidFill>
            <a:prstDash val="solid"/>
            <a:round/>
            <a:headEnd len="med" w="med" type="stealth"/>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g2661e6539b9_0_1181"/>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Clr>
                <a:srgbClr val="262626"/>
              </a:buClr>
              <a:buSzPts val="7200"/>
              <a:buFont typeface="Lustria"/>
              <a:buNone/>
            </a:pPr>
            <a:r>
              <a:rPr lang="en-US"/>
              <a:t>A Deeper Look</a:t>
            </a:r>
            <a:endParaRPr/>
          </a:p>
        </p:txBody>
      </p:sp>
      <p:sp>
        <p:nvSpPr>
          <p:cNvPr id="1309" name="Google Shape;1309;g2661e6539b9_0_1181"/>
          <p:cNvSpPr txBox="1"/>
          <p:nvPr>
            <p:ph idx="1" type="body"/>
          </p:nvPr>
        </p:nvSpPr>
        <p:spPr>
          <a:xfrm>
            <a:off x="609600" y="1600200"/>
            <a:ext cx="10972800" cy="4886400"/>
          </a:xfrm>
          <a:prstGeom prst="rect">
            <a:avLst/>
          </a:prstGeom>
          <a:noFill/>
          <a:ln>
            <a:noFill/>
          </a:ln>
        </p:spPr>
        <p:txBody>
          <a:bodyPr anchorCtr="0" anchor="t" bIns="60925" lIns="121900" spcFirstLastPara="1" rIns="121900" wrap="square" tIns="60925">
            <a:normAutofit fontScale="77500"/>
          </a:bodyPr>
          <a:lstStyle/>
          <a:p>
            <a:pPr indent="-587216" lvl="0" marL="609600" rtl="0" algn="l">
              <a:spcBef>
                <a:spcPts val="0"/>
              </a:spcBef>
              <a:spcAft>
                <a:spcPts val="0"/>
              </a:spcAft>
              <a:buClr>
                <a:srgbClr val="3F3F3F"/>
              </a:buClr>
              <a:buSzPct val="90625"/>
              <a:buChar char="❖"/>
            </a:pPr>
            <a:r>
              <a:rPr b="1" i="1" lang="en-US"/>
              <a:t>Interpretive leadership</a:t>
            </a:r>
            <a:r>
              <a:rPr lang="en-US"/>
              <a:t>—shaping community life and practice through assisting the community in the work of reading texts, experiences, and events.</a:t>
            </a:r>
            <a:endParaRPr/>
          </a:p>
          <a:p>
            <a:pPr indent="-587216" lvl="0" marL="609600" rtl="0" algn="l">
              <a:spcBef>
                <a:spcPts val="3200"/>
              </a:spcBef>
              <a:spcAft>
                <a:spcPts val="0"/>
              </a:spcAft>
              <a:buClr>
                <a:srgbClr val="3F3F3F"/>
              </a:buClr>
              <a:buSzPct val="90625"/>
              <a:buChar char="❖"/>
            </a:pPr>
            <a:r>
              <a:rPr b="1" i="1" lang="en-US"/>
              <a:t>Relational Leadership</a:t>
            </a:r>
            <a:r>
              <a:rPr lang="en-US"/>
              <a:t>—invests the relational well-being of the community, seeking wholeness and spiritual maturity in the body.</a:t>
            </a:r>
            <a:endParaRPr/>
          </a:p>
          <a:p>
            <a:pPr indent="-587216" lvl="0" marL="609600" rtl="0" algn="l">
              <a:spcBef>
                <a:spcPts val="3200"/>
              </a:spcBef>
              <a:spcAft>
                <a:spcPts val="0"/>
              </a:spcAft>
              <a:buClr>
                <a:srgbClr val="3F3F3F"/>
              </a:buClr>
              <a:buSzPct val="90625"/>
              <a:buChar char="❖"/>
            </a:pPr>
            <a:r>
              <a:rPr b="1" i="1" lang="en-US"/>
              <a:t>Administrative Leadership</a:t>
            </a:r>
            <a:r>
              <a:rPr lang="en-US"/>
              <a:t>—Fostering structures, activities, and resources in order to give relationships, ministry, and mission the necessary framework for embodiment and organization.</a:t>
            </a:r>
            <a:endParaRPr/>
          </a:p>
          <a:p>
            <a:pPr indent="-444500" lvl="0" marL="609600" rtl="0" algn="l">
              <a:spcBef>
                <a:spcPts val="3200"/>
              </a:spcBef>
              <a:spcAft>
                <a:spcPts val="0"/>
              </a:spcAft>
              <a:buClr>
                <a:srgbClr val="3F3F3F"/>
              </a:buClr>
              <a:buSzPct val="90625"/>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9">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g2661e6539b9_0_1187"/>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rmAutofit fontScale="90000"/>
          </a:bodyPr>
          <a:lstStyle/>
          <a:p>
            <a:pPr indent="0" lvl="0" marL="0" rtl="0" algn="ctr">
              <a:spcBef>
                <a:spcPts val="0"/>
              </a:spcBef>
              <a:spcAft>
                <a:spcPts val="0"/>
              </a:spcAft>
              <a:buClr>
                <a:srgbClr val="262626"/>
              </a:buClr>
              <a:buSzPct val="100000"/>
              <a:buFont typeface="Lustria"/>
              <a:buNone/>
            </a:pPr>
            <a:r>
              <a:rPr lang="en-US"/>
              <a:t>NT Terms and Leadership</a:t>
            </a:r>
            <a:endParaRPr/>
          </a:p>
        </p:txBody>
      </p:sp>
      <p:cxnSp>
        <p:nvCxnSpPr>
          <p:cNvPr id="1316" name="Google Shape;1316;g2661e6539b9_0_1187"/>
          <p:cNvCxnSpPr/>
          <p:nvPr/>
        </p:nvCxnSpPr>
        <p:spPr>
          <a:xfrm flipH="1" rot="10800000">
            <a:off x="1478036" y="1865864"/>
            <a:ext cx="8423100" cy="4260300"/>
          </a:xfrm>
          <a:prstGeom prst="straightConnector1">
            <a:avLst/>
          </a:prstGeom>
          <a:noFill/>
          <a:ln cap="flat" cmpd="sng" w="57150">
            <a:solidFill>
              <a:schemeClr val="accent1"/>
            </a:solidFill>
            <a:prstDash val="solid"/>
            <a:round/>
            <a:headEnd len="sm" w="sm" type="none"/>
            <a:tailEnd len="med" w="med" type="stealth"/>
          </a:ln>
        </p:spPr>
      </p:cxnSp>
      <p:sp>
        <p:nvSpPr>
          <p:cNvPr id="1317" name="Google Shape;1317;g2661e6539b9_0_1187"/>
          <p:cNvSpPr txBox="1"/>
          <p:nvPr/>
        </p:nvSpPr>
        <p:spPr>
          <a:xfrm>
            <a:off x="5481647" y="3501652"/>
            <a:ext cx="746100" cy="9390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5300">
                <a:solidFill>
                  <a:srgbClr val="0B0D08"/>
                </a:solidFill>
                <a:latin typeface="Lustria"/>
                <a:ea typeface="Lustria"/>
                <a:cs typeface="Lustria"/>
                <a:sym typeface="Lustria"/>
              </a:rPr>
              <a:t>X</a:t>
            </a:r>
            <a:endParaRPr sz="1900"/>
          </a:p>
        </p:txBody>
      </p:sp>
      <p:sp>
        <p:nvSpPr>
          <p:cNvPr id="1318" name="Google Shape;1318;g2661e6539b9_0_1187"/>
          <p:cNvSpPr/>
          <p:nvPr/>
        </p:nvSpPr>
        <p:spPr>
          <a:xfrm>
            <a:off x="4577605" y="2454027"/>
            <a:ext cx="2080800" cy="803700"/>
          </a:xfrm>
          <a:prstGeom prst="rect">
            <a:avLst/>
          </a:prstGeom>
          <a:blipFill rotWithShape="1">
            <a:blip r:embed="rId3">
              <a:alphaModFix/>
            </a:blip>
            <a:stretch>
              <a:fillRect b="0" l="0" r="0" t="0"/>
            </a:stretch>
          </a:blipFill>
          <a:ln cap="flat" cmpd="sng" w="19050">
            <a:solidFill>
              <a:srgbClr val="9BAC5B"/>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2400">
                <a:solidFill>
                  <a:schemeClr val="lt1"/>
                </a:solidFill>
                <a:latin typeface="Lustria"/>
                <a:ea typeface="Lustria"/>
                <a:cs typeface="Lustria"/>
                <a:sym typeface="Lustria"/>
              </a:rPr>
              <a:t>Interpretive</a:t>
            </a:r>
            <a:endParaRPr sz="1900"/>
          </a:p>
          <a:p>
            <a:pPr indent="0" lvl="0" marL="0" marR="0" rtl="0" algn="ctr">
              <a:spcBef>
                <a:spcPts val="0"/>
              </a:spcBef>
              <a:spcAft>
                <a:spcPts val="0"/>
              </a:spcAft>
              <a:buNone/>
            </a:pPr>
            <a:r>
              <a:rPr lang="en-US" sz="2400">
                <a:solidFill>
                  <a:schemeClr val="lt1"/>
                </a:solidFill>
                <a:latin typeface="Lustria"/>
                <a:ea typeface="Lustria"/>
                <a:cs typeface="Lustria"/>
                <a:sym typeface="Lustria"/>
              </a:rPr>
              <a:t>Leadership</a:t>
            </a:r>
            <a:endParaRPr sz="1900"/>
          </a:p>
        </p:txBody>
      </p:sp>
      <p:sp>
        <p:nvSpPr>
          <p:cNvPr id="1319" name="Google Shape;1319;g2661e6539b9_0_1187"/>
          <p:cNvSpPr/>
          <p:nvPr/>
        </p:nvSpPr>
        <p:spPr>
          <a:xfrm>
            <a:off x="6313940" y="4043671"/>
            <a:ext cx="2080800" cy="803700"/>
          </a:xfrm>
          <a:prstGeom prst="rect">
            <a:avLst/>
          </a:prstGeom>
          <a:blipFill rotWithShape="1">
            <a:blip r:embed="rId3">
              <a:alphaModFix/>
            </a:blip>
            <a:stretch>
              <a:fillRect b="0" l="0" r="0" t="0"/>
            </a:stretch>
          </a:blipFill>
          <a:ln cap="flat" cmpd="sng" w="19050">
            <a:solidFill>
              <a:srgbClr val="9BAC5B"/>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2400">
                <a:solidFill>
                  <a:schemeClr val="lt1"/>
                </a:solidFill>
                <a:latin typeface="Lustria"/>
                <a:ea typeface="Lustria"/>
                <a:cs typeface="Lustria"/>
                <a:sym typeface="Lustria"/>
              </a:rPr>
              <a:t>Relational Leadership</a:t>
            </a:r>
            <a:endParaRPr sz="1900"/>
          </a:p>
        </p:txBody>
      </p:sp>
      <p:sp>
        <p:nvSpPr>
          <p:cNvPr id="1320" name="Google Shape;1320;g2661e6539b9_0_1187"/>
          <p:cNvSpPr/>
          <p:nvPr/>
        </p:nvSpPr>
        <p:spPr>
          <a:xfrm>
            <a:off x="2516550" y="4043675"/>
            <a:ext cx="2405400" cy="803700"/>
          </a:xfrm>
          <a:prstGeom prst="rect">
            <a:avLst/>
          </a:prstGeom>
          <a:blipFill rotWithShape="1">
            <a:blip r:embed="rId3">
              <a:alphaModFix/>
            </a:blip>
            <a:stretch>
              <a:fillRect b="0" l="0" r="0" t="0"/>
            </a:stretch>
          </a:blipFill>
          <a:ln cap="flat" cmpd="sng" w="19050">
            <a:solidFill>
              <a:srgbClr val="9BAC5B"/>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2400">
                <a:solidFill>
                  <a:schemeClr val="lt1"/>
                </a:solidFill>
                <a:latin typeface="Lustria"/>
                <a:ea typeface="Lustria"/>
                <a:cs typeface="Lustria"/>
                <a:sym typeface="Lustria"/>
              </a:rPr>
              <a:t>Administrative</a:t>
            </a:r>
            <a:endParaRPr sz="1900"/>
          </a:p>
          <a:p>
            <a:pPr indent="0" lvl="0" marL="0" marR="0" rtl="0" algn="ctr">
              <a:spcBef>
                <a:spcPts val="0"/>
              </a:spcBef>
              <a:spcAft>
                <a:spcPts val="0"/>
              </a:spcAft>
              <a:buNone/>
            </a:pPr>
            <a:r>
              <a:rPr lang="en-US" sz="2400">
                <a:solidFill>
                  <a:schemeClr val="lt1"/>
                </a:solidFill>
                <a:latin typeface="Lustria"/>
                <a:ea typeface="Lustria"/>
                <a:cs typeface="Lustria"/>
                <a:sym typeface="Lustria"/>
              </a:rPr>
              <a:t>Leadership</a:t>
            </a:r>
            <a:endParaRPr sz="1900"/>
          </a:p>
        </p:txBody>
      </p:sp>
      <p:cxnSp>
        <p:nvCxnSpPr>
          <p:cNvPr id="1321" name="Google Shape;1321;g2661e6539b9_0_1187"/>
          <p:cNvCxnSpPr/>
          <p:nvPr/>
        </p:nvCxnSpPr>
        <p:spPr>
          <a:xfrm>
            <a:off x="6859233" y="2970664"/>
            <a:ext cx="588300" cy="818100"/>
          </a:xfrm>
          <a:prstGeom prst="straightConnector1">
            <a:avLst/>
          </a:prstGeom>
          <a:noFill/>
          <a:ln cap="flat" cmpd="sng" w="28575">
            <a:solidFill>
              <a:schemeClr val="accent6"/>
            </a:solidFill>
            <a:prstDash val="solid"/>
            <a:round/>
            <a:headEnd len="med" w="med" type="stealth"/>
            <a:tailEnd len="med" w="med" type="stealth"/>
          </a:ln>
        </p:spPr>
      </p:cxnSp>
      <p:cxnSp>
        <p:nvCxnSpPr>
          <p:cNvPr id="1322" name="Google Shape;1322;g2661e6539b9_0_1187"/>
          <p:cNvCxnSpPr/>
          <p:nvPr/>
        </p:nvCxnSpPr>
        <p:spPr>
          <a:xfrm>
            <a:off x="5008103" y="4695073"/>
            <a:ext cx="1219500" cy="0"/>
          </a:xfrm>
          <a:prstGeom prst="straightConnector1">
            <a:avLst/>
          </a:prstGeom>
          <a:noFill/>
          <a:ln cap="flat" cmpd="sng" w="28575">
            <a:solidFill>
              <a:schemeClr val="accent6"/>
            </a:solidFill>
            <a:prstDash val="solid"/>
            <a:round/>
            <a:headEnd len="med" w="med" type="stealth"/>
            <a:tailEnd len="med" w="med" type="stealth"/>
          </a:ln>
        </p:spPr>
      </p:cxnSp>
      <p:cxnSp>
        <p:nvCxnSpPr>
          <p:cNvPr id="1323" name="Google Shape;1323;g2661e6539b9_0_1187"/>
          <p:cNvCxnSpPr/>
          <p:nvPr/>
        </p:nvCxnSpPr>
        <p:spPr>
          <a:xfrm flipH="1">
            <a:off x="3673557" y="2970664"/>
            <a:ext cx="688800" cy="818100"/>
          </a:xfrm>
          <a:prstGeom prst="straightConnector1">
            <a:avLst/>
          </a:prstGeom>
          <a:noFill/>
          <a:ln cap="flat" cmpd="sng" w="28575">
            <a:solidFill>
              <a:schemeClr val="accent6"/>
            </a:solidFill>
            <a:prstDash val="solid"/>
            <a:round/>
            <a:headEnd len="med" w="med" type="stealth"/>
            <a:tailEnd len="med" w="med" type="stealth"/>
          </a:ln>
        </p:spPr>
      </p:cxnSp>
      <p:sp>
        <p:nvSpPr>
          <p:cNvPr id="1324" name="Google Shape;1324;g2661e6539b9_0_1187"/>
          <p:cNvSpPr/>
          <p:nvPr/>
        </p:nvSpPr>
        <p:spPr>
          <a:xfrm>
            <a:off x="6249364" y="1707772"/>
            <a:ext cx="1657500" cy="1262700"/>
          </a:xfrm>
          <a:prstGeom prst="ellipse">
            <a:avLst/>
          </a:prstGeom>
          <a:solidFill>
            <a:schemeClr val="accent6"/>
          </a:solidFill>
          <a:ln cap="flat" cmpd="sng" w="19050">
            <a:solidFill>
              <a:schemeClr val="lt2"/>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2400">
                <a:solidFill>
                  <a:schemeClr val="lt1"/>
                </a:solidFill>
                <a:latin typeface="Lustria"/>
                <a:ea typeface="Lustria"/>
                <a:cs typeface="Lustria"/>
                <a:sym typeface="Lustria"/>
              </a:rPr>
              <a:t>Elder</a:t>
            </a:r>
            <a:endParaRPr sz="1900"/>
          </a:p>
        </p:txBody>
      </p:sp>
      <p:sp>
        <p:nvSpPr>
          <p:cNvPr id="1325" name="Google Shape;1325;g2661e6539b9_0_1187"/>
          <p:cNvSpPr/>
          <p:nvPr/>
        </p:nvSpPr>
        <p:spPr>
          <a:xfrm>
            <a:off x="1234824" y="2970675"/>
            <a:ext cx="2225700" cy="1262700"/>
          </a:xfrm>
          <a:prstGeom prst="ellipse">
            <a:avLst/>
          </a:prstGeom>
          <a:solidFill>
            <a:schemeClr val="accent6"/>
          </a:solidFill>
          <a:ln cap="flat" cmpd="sng" w="19050">
            <a:solidFill>
              <a:schemeClr val="lt2"/>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2400">
                <a:solidFill>
                  <a:schemeClr val="lt1"/>
                </a:solidFill>
                <a:latin typeface="Lustria"/>
                <a:ea typeface="Lustria"/>
                <a:cs typeface="Lustria"/>
                <a:sym typeface="Lustria"/>
              </a:rPr>
              <a:t>Overseer</a:t>
            </a:r>
            <a:endParaRPr sz="1900"/>
          </a:p>
        </p:txBody>
      </p:sp>
      <p:sp>
        <p:nvSpPr>
          <p:cNvPr id="1326" name="Google Shape;1326;g2661e6539b9_0_1187"/>
          <p:cNvSpPr/>
          <p:nvPr/>
        </p:nvSpPr>
        <p:spPr>
          <a:xfrm>
            <a:off x="5295100" y="4847375"/>
            <a:ext cx="2405400" cy="1262700"/>
          </a:xfrm>
          <a:prstGeom prst="ellipse">
            <a:avLst/>
          </a:prstGeom>
          <a:solidFill>
            <a:schemeClr val="accent6"/>
          </a:solidFill>
          <a:ln cap="flat" cmpd="sng" w="19050">
            <a:solidFill>
              <a:schemeClr val="lt2"/>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2400">
                <a:solidFill>
                  <a:schemeClr val="lt1"/>
                </a:solidFill>
                <a:latin typeface="Lustria"/>
                <a:ea typeface="Lustria"/>
                <a:cs typeface="Lustria"/>
                <a:sym typeface="Lustria"/>
              </a:rPr>
              <a:t>Shepherd</a:t>
            </a:r>
            <a:endParaRPr sz="1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g2661e6539b9_0_1203"/>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Clr>
                <a:srgbClr val="262626"/>
              </a:buClr>
              <a:buSzPts val="7200"/>
              <a:buFont typeface="Lustria"/>
              <a:buNone/>
            </a:pPr>
            <a:r>
              <a:rPr lang="en-US"/>
              <a:t>Biblical Leadership</a:t>
            </a:r>
            <a:endParaRPr/>
          </a:p>
        </p:txBody>
      </p:sp>
      <p:sp>
        <p:nvSpPr>
          <p:cNvPr id="1333" name="Google Shape;1333;g2661e6539b9_0_1203"/>
          <p:cNvSpPr txBox="1"/>
          <p:nvPr>
            <p:ph idx="1" type="body"/>
          </p:nvPr>
        </p:nvSpPr>
        <p:spPr>
          <a:xfrm>
            <a:off x="968189" y="1586753"/>
            <a:ext cx="10255500" cy="4572000"/>
          </a:xfrm>
          <a:prstGeom prst="rect">
            <a:avLst/>
          </a:prstGeom>
          <a:noFill/>
          <a:ln>
            <a:noFill/>
          </a:ln>
        </p:spPr>
        <p:txBody>
          <a:bodyPr anchorCtr="0" anchor="t" bIns="60925" lIns="121900" spcFirstLastPara="1" rIns="121900" wrap="square" tIns="60925">
            <a:normAutofit fontScale="77500" lnSpcReduction="20000"/>
          </a:bodyPr>
          <a:lstStyle/>
          <a:p>
            <a:pPr indent="-612616" lvl="0" marL="609600" rtl="0" algn="l">
              <a:spcBef>
                <a:spcPts val="0"/>
              </a:spcBef>
              <a:spcAft>
                <a:spcPts val="0"/>
              </a:spcAft>
              <a:buClr>
                <a:srgbClr val="3F3F3F"/>
              </a:buClr>
              <a:buSzPct val="90625"/>
              <a:buChar char="❖"/>
            </a:pPr>
            <a:r>
              <a:rPr lang="en-US"/>
              <a:t>Acknowledges that God seeks transformation, Jesus leads the church, and the Spirit is always present among us.</a:t>
            </a:r>
            <a:endParaRPr/>
          </a:p>
          <a:p>
            <a:pPr indent="-612616" lvl="0" marL="609600" rtl="0" algn="l">
              <a:spcBef>
                <a:spcPts val="3200"/>
              </a:spcBef>
              <a:spcAft>
                <a:spcPts val="0"/>
              </a:spcAft>
              <a:buClr>
                <a:srgbClr val="3F3F3F"/>
              </a:buClr>
              <a:buSzPct val="90625"/>
              <a:buChar char="❖"/>
            </a:pPr>
            <a:r>
              <a:rPr lang="en-US"/>
              <a:t>Is a God-called work to partner with God in God’s agenda.</a:t>
            </a:r>
            <a:endParaRPr/>
          </a:p>
          <a:p>
            <a:pPr indent="-612616" lvl="0" marL="609600" rtl="0" algn="l">
              <a:spcBef>
                <a:spcPts val="3200"/>
              </a:spcBef>
              <a:spcAft>
                <a:spcPts val="0"/>
              </a:spcAft>
              <a:buClr>
                <a:srgbClr val="3F3F3F"/>
              </a:buClr>
              <a:buSzPct val="90625"/>
              <a:buChar char="❖"/>
            </a:pPr>
            <a:r>
              <a:rPr lang="en-US"/>
              <a:t>It is practiced through three dimensions—interpreting texts and contexts through prayer and discernment, relationally attending to transformation, and implementing structures and processes to sustain healthy life and mission.</a:t>
            </a:r>
            <a:endParaRPr/>
          </a:p>
          <a:p>
            <a:pPr indent="-612616" lvl="0" marL="609600" rtl="0" algn="l">
              <a:spcBef>
                <a:spcPts val="3200"/>
              </a:spcBef>
              <a:spcAft>
                <a:spcPts val="0"/>
              </a:spcAft>
              <a:buClr>
                <a:srgbClr val="3F3F3F"/>
              </a:buClr>
              <a:buSzPct val="90625"/>
              <a:buChar char="❖"/>
            </a:pPr>
            <a:r>
              <a:rPr lang="en-US"/>
              <a:t>This work requires a broad community of leaders within congregations—elders, ministers, deacons, shepherds, teachers, ministry leaders, etc.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3">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sp>
        <p:nvSpPr>
          <p:cNvPr id="1338" name="Google Shape;1338;g2661e6539b9_0_1209"/>
          <p:cNvSpPr txBox="1"/>
          <p:nvPr>
            <p:ph idx="4294967295" type="body"/>
          </p:nvPr>
        </p:nvSpPr>
        <p:spPr>
          <a:xfrm>
            <a:off x="0" y="139032"/>
            <a:ext cx="9218700" cy="6551700"/>
          </a:xfrm>
          <a:prstGeom prst="rect">
            <a:avLst/>
          </a:prstGeom>
          <a:noFill/>
          <a:ln>
            <a:noFill/>
          </a:ln>
        </p:spPr>
        <p:txBody>
          <a:bodyPr anchorCtr="0" anchor="t" bIns="60925" lIns="121900" spcFirstLastPara="1" rIns="121900" wrap="square" tIns="60925">
            <a:normAutofit fontScale="85000" lnSpcReduction="20000"/>
          </a:bodyPr>
          <a:lstStyle/>
          <a:p>
            <a:pPr indent="-601027" lvl="0" marL="609600" rtl="0" algn="l">
              <a:spcBef>
                <a:spcPts val="0"/>
              </a:spcBef>
              <a:spcAft>
                <a:spcPts val="0"/>
              </a:spcAft>
              <a:buClr>
                <a:srgbClr val="3F3F3F"/>
              </a:buClr>
              <a:buSzPct val="90625"/>
              <a:buChar char="❖"/>
            </a:pPr>
            <a:r>
              <a:rPr lang="en-US"/>
              <a:t>Usually these tasks require not only local congregational leaders but also chosen external leaders who possess particular: a) gifts, b) training, c) dispositions </a:t>
            </a:r>
            <a:endParaRPr/>
          </a:p>
          <a:p>
            <a:pPr indent="-601027" lvl="0" marL="609600" rtl="0" algn="l">
              <a:spcBef>
                <a:spcPts val="3200"/>
              </a:spcBef>
              <a:spcAft>
                <a:spcPts val="0"/>
              </a:spcAft>
              <a:buClr>
                <a:srgbClr val="3F3F3F"/>
              </a:buClr>
              <a:buSzPct val="90625"/>
              <a:buChar char="❖"/>
            </a:pPr>
            <a:r>
              <a:rPr lang="en-US"/>
              <a:t>The roles are mutually held—so work on: a) who takes the lead on what; b) who decides who decides; c) how will we be accountable to each other?</a:t>
            </a:r>
            <a:endParaRPr/>
          </a:p>
          <a:p>
            <a:pPr indent="-601027" lvl="0" marL="609600" rtl="0" algn="l">
              <a:spcBef>
                <a:spcPts val="3200"/>
              </a:spcBef>
              <a:spcAft>
                <a:spcPts val="0"/>
              </a:spcAft>
              <a:buClr>
                <a:srgbClr val="3F3F3F"/>
              </a:buClr>
              <a:buSzPct val="90625"/>
              <a:buChar char="❖"/>
            </a:pPr>
            <a:r>
              <a:rPr lang="en-US"/>
              <a:t>Elder boards (governing boards) should hold on to only those things that are uniquely theirs to hold—and release leadership to others.</a:t>
            </a:r>
            <a:endParaRPr/>
          </a:p>
          <a:p>
            <a:pPr indent="-601027" lvl="0" marL="609600" rtl="0" algn="l">
              <a:spcBef>
                <a:spcPts val="3200"/>
              </a:spcBef>
              <a:spcAft>
                <a:spcPts val="0"/>
              </a:spcAft>
              <a:buClr>
                <a:srgbClr val="3F3F3F"/>
              </a:buClr>
              <a:buSzPct val="90625"/>
              <a:buChar char="❖"/>
            </a:pPr>
            <a:r>
              <a:rPr lang="en-US"/>
              <a:t>Leadership is fundamentally a response to God’s call for the sake of His mission in the world; it is not a matter of being nice or pleasing people.</a:t>
            </a:r>
            <a:endParaRPr/>
          </a:p>
        </p:txBody>
      </p:sp>
      <p:pic>
        <p:nvPicPr>
          <p:cNvPr id="1339" name="Google Shape;1339;g2661e6539b9_0_1209"/>
          <p:cNvPicPr preferRelativeResize="0"/>
          <p:nvPr/>
        </p:nvPicPr>
        <p:blipFill rotWithShape="1">
          <a:blip r:embed="rId3">
            <a:alphaModFix/>
          </a:blip>
          <a:srcRect b="0" l="0" r="0" t="0"/>
          <a:stretch/>
        </p:blipFill>
        <p:spPr>
          <a:xfrm>
            <a:off x="8835871" y="3154203"/>
            <a:ext cx="3356129" cy="37037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8">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g2661e6539b9_0_1214"/>
          <p:cNvSpPr txBox="1"/>
          <p:nvPr>
            <p:ph type="title"/>
          </p:nvPr>
        </p:nvSpPr>
        <p:spPr>
          <a:xfrm>
            <a:off x="654425" y="2514600"/>
            <a:ext cx="10883100" cy="914400"/>
          </a:xfrm>
          <a:prstGeom prst="rect">
            <a:avLst/>
          </a:prstGeom>
          <a:noFill/>
          <a:ln>
            <a:noFill/>
          </a:ln>
        </p:spPr>
        <p:txBody>
          <a:bodyPr anchorCtr="0" anchor="b" bIns="60925" lIns="121900" spcFirstLastPara="1" rIns="121900" wrap="square" tIns="60925">
            <a:normAutofit/>
          </a:bodyPr>
          <a:lstStyle/>
          <a:p>
            <a:pPr indent="0" lvl="0" marL="0" rtl="0" algn="ctr">
              <a:lnSpc>
                <a:spcPct val="90000"/>
              </a:lnSpc>
              <a:spcBef>
                <a:spcPts val="0"/>
              </a:spcBef>
              <a:spcAft>
                <a:spcPts val="0"/>
              </a:spcAft>
              <a:buClr>
                <a:schemeClr val="lt2"/>
              </a:buClr>
              <a:buSzPts val="5600"/>
              <a:buFont typeface="Lustria"/>
              <a:buNone/>
            </a:pPr>
            <a:r>
              <a:rPr lang="en-US" sz="5600"/>
              <a:t>Who Decides Who Decides?</a:t>
            </a:r>
            <a:endParaRPr/>
          </a:p>
        </p:txBody>
      </p:sp>
      <p:sp>
        <p:nvSpPr>
          <p:cNvPr id="1345" name="Google Shape;1345;g2661e6539b9_0_1214"/>
          <p:cNvSpPr txBox="1"/>
          <p:nvPr>
            <p:ph idx="1" type="body"/>
          </p:nvPr>
        </p:nvSpPr>
        <p:spPr>
          <a:xfrm>
            <a:off x="654425" y="3428999"/>
            <a:ext cx="10884000" cy="2811900"/>
          </a:xfrm>
          <a:prstGeom prst="rect">
            <a:avLst/>
          </a:prstGeom>
          <a:noFill/>
          <a:ln>
            <a:noFill/>
          </a:ln>
        </p:spPr>
        <p:txBody>
          <a:bodyPr anchorCtr="0" anchor="t" bIns="60925" lIns="121900" spcFirstLastPara="1" rIns="121900" wrap="square" tIns="60925">
            <a:noAutofit/>
          </a:bodyPr>
          <a:lstStyle/>
          <a:p>
            <a:pPr indent="0" lvl="0" marL="0" rtl="0" algn="ctr">
              <a:lnSpc>
                <a:spcPct val="90000"/>
              </a:lnSpc>
              <a:spcBef>
                <a:spcPts val="0"/>
              </a:spcBef>
              <a:spcAft>
                <a:spcPts val="0"/>
              </a:spcAft>
              <a:buClr>
                <a:schemeClr val="lt2"/>
              </a:buClr>
              <a:buSzPts val="3400"/>
              <a:buNone/>
            </a:pPr>
            <a:r>
              <a:rPr lang="en-US" sz="3700"/>
              <a:t>Fiduciary Responsibility</a:t>
            </a:r>
            <a:endParaRPr/>
          </a:p>
          <a:p>
            <a:pPr indent="0" lvl="0" marL="0" rtl="0" algn="ctr">
              <a:lnSpc>
                <a:spcPct val="90000"/>
              </a:lnSpc>
              <a:spcBef>
                <a:spcPts val="800"/>
              </a:spcBef>
              <a:spcAft>
                <a:spcPts val="0"/>
              </a:spcAft>
              <a:buClr>
                <a:schemeClr val="lt2"/>
              </a:buClr>
              <a:buSzPts val="3400"/>
              <a:buNone/>
            </a:pPr>
            <a:r>
              <a:rPr lang="en-US" sz="3700"/>
              <a:t>Risk</a:t>
            </a:r>
            <a:endParaRPr/>
          </a:p>
          <a:p>
            <a:pPr indent="0" lvl="0" marL="0" rtl="0" algn="ctr">
              <a:lnSpc>
                <a:spcPct val="90000"/>
              </a:lnSpc>
              <a:spcBef>
                <a:spcPts val="800"/>
              </a:spcBef>
              <a:spcAft>
                <a:spcPts val="0"/>
              </a:spcAft>
              <a:buClr>
                <a:schemeClr val="lt2"/>
              </a:buClr>
              <a:buSzPts val="3400"/>
              <a:buNone/>
            </a:pPr>
            <a:r>
              <a:rPr lang="en-US" sz="3700"/>
              <a:t>Consistency</a:t>
            </a:r>
            <a:endParaRPr/>
          </a:p>
          <a:p>
            <a:pPr indent="0" lvl="0" marL="0" rtl="0" algn="ctr">
              <a:lnSpc>
                <a:spcPct val="90000"/>
              </a:lnSpc>
              <a:spcBef>
                <a:spcPts val="800"/>
              </a:spcBef>
              <a:spcAft>
                <a:spcPts val="0"/>
              </a:spcAft>
              <a:buClr>
                <a:schemeClr val="lt2"/>
              </a:buClr>
              <a:buSzPts val="3400"/>
              <a:buNone/>
            </a:pPr>
            <a:r>
              <a:rPr lang="en-US" sz="3700"/>
              <a:t>Symbolism</a:t>
            </a:r>
            <a:endParaRPr/>
          </a:p>
          <a:p>
            <a:pPr indent="0" lvl="0" marL="0" rtl="0" algn="ctr">
              <a:lnSpc>
                <a:spcPct val="90000"/>
              </a:lnSpc>
              <a:spcBef>
                <a:spcPts val="800"/>
              </a:spcBef>
              <a:spcAft>
                <a:spcPts val="0"/>
              </a:spcAft>
              <a:buClr>
                <a:schemeClr val="lt2"/>
              </a:buClr>
              <a:buSzPts val="3400"/>
              <a:buNone/>
            </a:pPr>
            <a:r>
              <a:rPr lang="en-US" sz="3700"/>
              <a:t>Competence</a:t>
            </a:r>
            <a:endParaRPr/>
          </a:p>
          <a:p>
            <a:pPr indent="0" lvl="0" marL="0" rtl="0" algn="ctr">
              <a:lnSpc>
                <a:spcPct val="90000"/>
              </a:lnSpc>
              <a:spcBef>
                <a:spcPts val="800"/>
              </a:spcBef>
              <a:spcAft>
                <a:spcPts val="0"/>
              </a:spcAft>
              <a:buClr>
                <a:schemeClr val="lt2"/>
              </a:buClr>
              <a:buSzPts val="3400"/>
              <a:buNone/>
            </a:pPr>
            <a:r>
              <a:t/>
            </a:r>
            <a:endParaRPr sz="3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g2661e6539b9_0_28"/>
          <p:cNvSpPr txBox="1"/>
          <p:nvPr>
            <p:ph idx="1" type="body"/>
          </p:nvPr>
        </p:nvSpPr>
        <p:spPr>
          <a:xfrm>
            <a:off x="3725900" y="1835633"/>
            <a:ext cx="8003100" cy="2270700"/>
          </a:xfrm>
          <a:prstGeom prst="rect">
            <a:avLst/>
          </a:prstGeom>
        </p:spPr>
        <p:txBody>
          <a:bodyPr anchorCtr="0" anchor="t" bIns="45700" lIns="91425" spcFirstLastPara="1" rIns="91425" wrap="square" tIns="45700">
            <a:normAutofit fontScale="62500" lnSpcReduction="20000"/>
          </a:bodyPr>
          <a:lstStyle/>
          <a:p>
            <a:pPr indent="0" lvl="0" marL="0" rtl="0" algn="l">
              <a:spcBef>
                <a:spcPts val="1000"/>
              </a:spcBef>
              <a:spcAft>
                <a:spcPts val="0"/>
              </a:spcAft>
              <a:buNone/>
            </a:pPr>
            <a:r>
              <a:rPr b="1" lang="en-US"/>
              <a:t>Think “converts,” but going from a religion to having none. </a:t>
            </a:r>
            <a:endParaRPr b="1"/>
          </a:p>
          <a:p>
            <a:pPr indent="0" lvl="0" marL="0" rtl="0" algn="l">
              <a:spcBef>
                <a:spcPts val="1000"/>
              </a:spcBef>
              <a:spcAft>
                <a:spcPts val="0"/>
              </a:spcAft>
              <a:buNone/>
            </a:pPr>
            <a:r>
              <a:t/>
            </a:r>
            <a:endParaRPr b="1"/>
          </a:p>
          <a:p>
            <a:pPr indent="0" lvl="0" marL="0" rtl="0" algn="l">
              <a:spcBef>
                <a:spcPts val="1000"/>
              </a:spcBef>
              <a:spcAft>
                <a:spcPts val="0"/>
              </a:spcAft>
              <a:buNone/>
            </a:pPr>
            <a:r>
              <a:rPr b="1" lang="en-US"/>
              <a:t>The single biggest fueler of the rapid growth in those claiming no religious affiliation, is nonversion. The propensity of people brought up with a religious affiliation to lose it, and having done so, to feel little need to acquire another.</a:t>
            </a:r>
            <a:endParaRPr b="1"/>
          </a:p>
          <a:p>
            <a:pPr indent="0" lvl="0" marL="0" rtl="0" algn="l">
              <a:spcBef>
                <a:spcPts val="1000"/>
              </a:spcBef>
              <a:spcAft>
                <a:spcPts val="0"/>
              </a:spcAft>
              <a:buNone/>
            </a:pPr>
            <a:r>
              <a:t/>
            </a:r>
            <a:endParaRPr b="1"/>
          </a:p>
        </p:txBody>
      </p:sp>
      <p:sp>
        <p:nvSpPr>
          <p:cNvPr id="959" name="Google Shape;959;g2661e6539b9_0_28"/>
          <p:cNvSpPr txBox="1"/>
          <p:nvPr>
            <p:ph type="title"/>
          </p:nvPr>
        </p:nvSpPr>
        <p:spPr>
          <a:xfrm>
            <a:off x="604033" y="228967"/>
            <a:ext cx="11427900" cy="10245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t>There is a growing percentage of nones—those with no religious affiliation.</a:t>
            </a:r>
            <a:endParaRPr/>
          </a:p>
        </p:txBody>
      </p:sp>
      <p:sp>
        <p:nvSpPr>
          <p:cNvPr id="960" name="Google Shape;960;g2661e6539b9_0_28"/>
          <p:cNvSpPr txBox="1"/>
          <p:nvPr>
            <p:ph idx="12" type="sldNum"/>
          </p:nvPr>
        </p:nvSpPr>
        <p:spPr>
          <a:xfrm>
            <a:off x="11584400" y="6250333"/>
            <a:ext cx="607500" cy="607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961" name="Google Shape;961;g2661e6539b9_0_28"/>
          <p:cNvGrpSpPr/>
          <p:nvPr/>
        </p:nvGrpSpPr>
        <p:grpSpPr>
          <a:xfrm>
            <a:off x="603977" y="5222803"/>
            <a:ext cx="1059177" cy="1024233"/>
            <a:chOff x="1247825" y="5001950"/>
            <a:chExt cx="443300" cy="428675"/>
          </a:xfrm>
        </p:grpSpPr>
        <p:sp>
          <p:nvSpPr>
            <p:cNvPr id="962" name="Google Shape;962;g2661e6539b9_0_28"/>
            <p:cNvSpPr/>
            <p:nvPr/>
          </p:nvSpPr>
          <p:spPr>
            <a:xfrm>
              <a:off x="1247825" y="5168175"/>
              <a:ext cx="373875" cy="221650"/>
            </a:xfrm>
            <a:custGeom>
              <a:rect b="b" l="l" r="r" t="t"/>
              <a:pathLst>
                <a:path extrusionOk="0" fill="none" h="8866" w="14955">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3" name="Google Shape;963;g2661e6539b9_0_28"/>
            <p:cNvSpPr/>
            <p:nvPr/>
          </p:nvSpPr>
          <p:spPr>
            <a:xfrm>
              <a:off x="1275850" y="5209575"/>
              <a:ext cx="60900" cy="87075"/>
            </a:xfrm>
            <a:custGeom>
              <a:rect b="b" l="l" r="r" t="t"/>
              <a:pathLst>
                <a:path extrusionOk="0" fill="none" h="3483" w="2436">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4" name="Google Shape;964;g2661e6539b9_0_28"/>
            <p:cNvSpPr/>
            <p:nvPr/>
          </p:nvSpPr>
          <p:spPr>
            <a:xfrm>
              <a:off x="1247825" y="5391625"/>
              <a:ext cx="443300" cy="39000"/>
            </a:xfrm>
            <a:custGeom>
              <a:rect b="b" l="l" r="r" t="t"/>
              <a:pathLst>
                <a:path extrusionOk="0" fill="none" h="1560" w="17732">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5" name="Google Shape;965;g2661e6539b9_0_28"/>
            <p:cNvSpPr/>
            <p:nvPr/>
          </p:nvSpPr>
          <p:spPr>
            <a:xfrm>
              <a:off x="1454850" y="5001950"/>
              <a:ext cx="17075" cy="114475"/>
            </a:xfrm>
            <a:custGeom>
              <a:rect b="b" l="l" r="r" t="t"/>
              <a:pathLst>
                <a:path extrusionOk="0" fill="none" h="4579" w="683">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6" name="Google Shape;966;g2661e6539b9_0_28"/>
            <p:cNvSpPr/>
            <p:nvPr/>
          </p:nvSpPr>
          <p:spPr>
            <a:xfrm>
              <a:off x="1411025" y="5001950"/>
              <a:ext cx="17075" cy="114475"/>
            </a:xfrm>
            <a:custGeom>
              <a:rect b="b" l="l" r="r" t="t"/>
              <a:pathLst>
                <a:path extrusionOk="0" fill="none" h="4579" w="683">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7" name="Google Shape;967;g2661e6539b9_0_28"/>
            <p:cNvSpPr/>
            <p:nvPr/>
          </p:nvSpPr>
          <p:spPr>
            <a:xfrm>
              <a:off x="1498700" y="5001950"/>
              <a:ext cx="16450" cy="114475"/>
            </a:xfrm>
            <a:custGeom>
              <a:rect b="b" l="l" r="r" t="t"/>
              <a:pathLst>
                <a:path extrusionOk="0" fill="none" h="4579" w="658">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cap="rnd" cmpd="sng" w="12175">
              <a:solidFill>
                <a:schemeClr val="accent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g2661e6539b9_0_1219"/>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rmAutofit fontScale="90000"/>
          </a:bodyPr>
          <a:lstStyle/>
          <a:p>
            <a:pPr indent="0" lvl="0" marL="0" rtl="0" algn="ctr">
              <a:spcBef>
                <a:spcPts val="0"/>
              </a:spcBef>
              <a:spcAft>
                <a:spcPts val="0"/>
              </a:spcAft>
              <a:buClr>
                <a:srgbClr val="262626"/>
              </a:buClr>
              <a:buSzPct val="100000"/>
              <a:buFont typeface="Lustria"/>
              <a:buNone/>
            </a:pPr>
            <a:r>
              <a:rPr lang="en-US"/>
              <a:t>Recapping</a:t>
            </a:r>
            <a:endParaRPr/>
          </a:p>
        </p:txBody>
      </p:sp>
      <p:sp>
        <p:nvSpPr>
          <p:cNvPr id="1351" name="Google Shape;1351;g2661e6539b9_0_1219"/>
          <p:cNvSpPr txBox="1"/>
          <p:nvPr>
            <p:ph idx="1" type="body"/>
          </p:nvPr>
        </p:nvSpPr>
        <p:spPr>
          <a:xfrm>
            <a:off x="968189" y="1586753"/>
            <a:ext cx="10255500" cy="4572000"/>
          </a:xfrm>
          <a:prstGeom prst="rect">
            <a:avLst/>
          </a:prstGeom>
          <a:noFill/>
          <a:ln>
            <a:noFill/>
          </a:ln>
        </p:spPr>
        <p:txBody>
          <a:bodyPr anchorCtr="0" anchor="t" bIns="60925" lIns="121900" spcFirstLastPara="1" rIns="121900" wrap="square" tIns="60925">
            <a:normAutofit fontScale="85000" lnSpcReduction="20000"/>
          </a:bodyPr>
          <a:lstStyle/>
          <a:p>
            <a:pPr indent="-588327" lvl="0" marL="609600" rtl="0" algn="l">
              <a:spcBef>
                <a:spcPts val="0"/>
              </a:spcBef>
              <a:spcAft>
                <a:spcPts val="0"/>
              </a:spcAft>
              <a:buClr>
                <a:srgbClr val="3F3F3F"/>
              </a:buClr>
              <a:buSzPct val="90625"/>
              <a:buChar char="❖"/>
            </a:pPr>
            <a:r>
              <a:rPr lang="en-US"/>
              <a:t>Mission: The </a:t>
            </a:r>
            <a:r>
              <a:rPr i="1" lang="en-US"/>
              <a:t>telos </a:t>
            </a:r>
            <a:r>
              <a:rPr lang="en-US"/>
              <a:t>or ends.</a:t>
            </a:r>
            <a:endParaRPr/>
          </a:p>
          <a:p>
            <a:pPr indent="-588327" lvl="0" marL="609600" rtl="0" algn="l">
              <a:spcBef>
                <a:spcPts val="3200"/>
              </a:spcBef>
              <a:spcAft>
                <a:spcPts val="0"/>
              </a:spcAft>
              <a:buClr>
                <a:srgbClr val="3F3F3F"/>
              </a:buClr>
              <a:buSzPct val="90625"/>
              <a:buChar char="❖"/>
            </a:pPr>
            <a:r>
              <a:rPr lang="en-US"/>
              <a:t>Structure:</a:t>
            </a:r>
            <a:endParaRPr/>
          </a:p>
          <a:p>
            <a:pPr indent="-584835" lvl="1" marL="1219200" rtl="0" algn="l">
              <a:spcBef>
                <a:spcPts val="1600"/>
              </a:spcBef>
              <a:spcAft>
                <a:spcPts val="0"/>
              </a:spcAft>
              <a:buSzPct val="89655"/>
              <a:buChar char="❖"/>
            </a:pPr>
            <a:r>
              <a:rPr lang="en-US"/>
              <a:t>Elders’ work</a:t>
            </a:r>
            <a:endParaRPr/>
          </a:p>
          <a:p>
            <a:pPr indent="-584835" lvl="1" marL="1219200" rtl="0" algn="l">
              <a:spcBef>
                <a:spcPts val="1600"/>
              </a:spcBef>
              <a:spcAft>
                <a:spcPts val="0"/>
              </a:spcAft>
              <a:buSzPct val="89655"/>
              <a:buChar char="❖"/>
            </a:pPr>
            <a:r>
              <a:rPr lang="en-US"/>
              <a:t>Ministers’ work</a:t>
            </a:r>
            <a:endParaRPr/>
          </a:p>
          <a:p>
            <a:pPr indent="-584835" lvl="1" marL="1219200" rtl="0" algn="l">
              <a:spcBef>
                <a:spcPts val="1600"/>
              </a:spcBef>
              <a:spcAft>
                <a:spcPts val="0"/>
              </a:spcAft>
              <a:buSzPct val="89655"/>
              <a:buChar char="❖"/>
            </a:pPr>
            <a:r>
              <a:rPr lang="en-US"/>
              <a:t>Ministry Leaders/Deacons’ work</a:t>
            </a:r>
            <a:endParaRPr/>
          </a:p>
          <a:p>
            <a:pPr indent="-584835" lvl="1" marL="1219200" rtl="0" algn="l">
              <a:spcBef>
                <a:spcPts val="1600"/>
              </a:spcBef>
              <a:spcAft>
                <a:spcPts val="0"/>
              </a:spcAft>
              <a:buSzPct val="89655"/>
              <a:buChar char="❖"/>
            </a:pPr>
            <a:r>
              <a:rPr lang="en-US"/>
              <a:t>Relationship between elders and minister/ministry staff and other volunteer leaders</a:t>
            </a:r>
            <a:endParaRPr/>
          </a:p>
          <a:p>
            <a:pPr indent="-444500" lvl="1" marL="1219200" rtl="0" algn="l">
              <a:spcBef>
                <a:spcPts val="1600"/>
              </a:spcBef>
              <a:spcAft>
                <a:spcPts val="0"/>
              </a:spcAft>
              <a:buSzPct val="89655"/>
              <a:buNone/>
            </a:pPr>
            <a:r>
              <a:t/>
            </a:r>
            <a:endParaRPr/>
          </a:p>
          <a:p>
            <a:pPr indent="-444500" lvl="1" marL="1219200" rtl="0" algn="l">
              <a:spcBef>
                <a:spcPts val="1600"/>
              </a:spcBef>
              <a:spcAft>
                <a:spcPts val="0"/>
              </a:spcAft>
              <a:buSzPct val="89655"/>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1">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g2661e6539b9_0_1224"/>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Clr>
                <a:srgbClr val="262626"/>
              </a:buClr>
              <a:buSzPts val="5900"/>
              <a:buFont typeface="Lustria"/>
              <a:buNone/>
            </a:pPr>
            <a:r>
              <a:rPr lang="en-US" sz="5900"/>
              <a:t>Adaptive Leadership</a:t>
            </a:r>
            <a:endParaRPr/>
          </a:p>
        </p:txBody>
      </p:sp>
      <p:sp>
        <p:nvSpPr>
          <p:cNvPr id="1358" name="Google Shape;1358;g2661e6539b9_0_1224"/>
          <p:cNvSpPr txBox="1"/>
          <p:nvPr>
            <p:ph idx="1" type="body"/>
          </p:nvPr>
        </p:nvSpPr>
        <p:spPr>
          <a:xfrm>
            <a:off x="968189" y="1586753"/>
            <a:ext cx="10255500" cy="4572000"/>
          </a:xfrm>
          <a:prstGeom prst="rect">
            <a:avLst/>
          </a:prstGeom>
          <a:noFill/>
          <a:ln>
            <a:noFill/>
          </a:ln>
        </p:spPr>
        <p:txBody>
          <a:bodyPr anchorCtr="0" anchor="t" bIns="60925" lIns="121900" spcFirstLastPara="1" rIns="121900" wrap="square" tIns="60925">
            <a:normAutofit lnSpcReduction="20000"/>
          </a:bodyPr>
          <a:lstStyle/>
          <a:p>
            <a:pPr indent="-628650" lvl="0" marL="609600" rtl="0" algn="l">
              <a:spcBef>
                <a:spcPts val="0"/>
              </a:spcBef>
              <a:spcAft>
                <a:spcPts val="0"/>
              </a:spcAft>
              <a:buClr>
                <a:srgbClr val="3F3F3F"/>
              </a:buClr>
              <a:buSzPts val="2900"/>
              <a:buChar char="❖"/>
            </a:pPr>
            <a:r>
              <a:rPr lang="en-US"/>
              <a:t>Be where you are--Context</a:t>
            </a:r>
            <a:endParaRPr/>
          </a:p>
          <a:p>
            <a:pPr indent="-628650" lvl="0" marL="609600" rtl="0" algn="l">
              <a:spcBef>
                <a:spcPts val="3200"/>
              </a:spcBef>
              <a:spcAft>
                <a:spcPts val="0"/>
              </a:spcAft>
              <a:buClr>
                <a:srgbClr val="3F3F3F"/>
              </a:buClr>
              <a:buSzPts val="2900"/>
              <a:buChar char="❖"/>
            </a:pPr>
            <a:r>
              <a:rPr lang="en-US"/>
              <a:t>Pay attention to God </a:t>
            </a:r>
            <a:endParaRPr/>
          </a:p>
          <a:p>
            <a:pPr indent="-628650" lvl="0" marL="609600" rtl="0" algn="l">
              <a:spcBef>
                <a:spcPts val="3200"/>
              </a:spcBef>
              <a:spcAft>
                <a:spcPts val="0"/>
              </a:spcAft>
              <a:buClr>
                <a:srgbClr val="3F3F3F"/>
              </a:buClr>
              <a:buSzPts val="2900"/>
              <a:buChar char="❖"/>
            </a:pPr>
            <a:r>
              <a:rPr lang="en-US"/>
              <a:t>Learn something</a:t>
            </a:r>
            <a:endParaRPr/>
          </a:p>
          <a:p>
            <a:pPr indent="-628650" lvl="0" marL="609600" rtl="0" algn="l">
              <a:spcBef>
                <a:spcPts val="3200"/>
              </a:spcBef>
              <a:spcAft>
                <a:spcPts val="0"/>
              </a:spcAft>
              <a:buClr>
                <a:srgbClr val="3F3F3F"/>
              </a:buClr>
              <a:buSzPts val="2900"/>
              <a:buChar char="❖"/>
            </a:pPr>
            <a:r>
              <a:rPr lang="en-US"/>
              <a:t>Lean into the kingdom. . . . And experiment!</a:t>
            </a:r>
            <a:endParaRPr/>
          </a:p>
          <a:p>
            <a:pPr indent="-628650" lvl="0" marL="609600" rtl="0" algn="l">
              <a:spcBef>
                <a:spcPts val="3200"/>
              </a:spcBef>
              <a:spcAft>
                <a:spcPts val="0"/>
              </a:spcAft>
              <a:buClr>
                <a:srgbClr val="3F3F3F"/>
              </a:buClr>
              <a:buSzPts val="2900"/>
              <a:buChar char="❖"/>
            </a:pPr>
            <a:r>
              <a:rPr lang="en-US"/>
              <a:t>Structure follows ministry</a:t>
            </a:r>
            <a:endParaRPr/>
          </a:p>
          <a:p>
            <a:pPr indent="-628650" lvl="0" marL="609600" rtl="0" algn="l">
              <a:spcBef>
                <a:spcPts val="3200"/>
              </a:spcBef>
              <a:spcAft>
                <a:spcPts val="0"/>
              </a:spcAft>
              <a:buClr>
                <a:srgbClr val="3F3F3F"/>
              </a:buClr>
              <a:buSzPts val="2900"/>
              <a:buChar char="❖"/>
            </a:pPr>
            <a:r>
              <a:rPr lang="en-US"/>
              <a:t>Empower others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8">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g2661e6539b9_0_1230"/>
          <p:cNvSpPr txBox="1"/>
          <p:nvPr>
            <p:ph type="title"/>
          </p:nvPr>
        </p:nvSpPr>
        <p:spPr>
          <a:xfrm>
            <a:off x="968189" y="314979"/>
            <a:ext cx="10255500" cy="1143300"/>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Clr>
                <a:srgbClr val="262626"/>
              </a:buClr>
              <a:buSzPts val="7200"/>
              <a:buFont typeface="Lustria"/>
              <a:buNone/>
            </a:pPr>
            <a:r>
              <a:rPr lang="en-US"/>
              <a:t>Questions</a:t>
            </a:r>
            <a:endParaRPr/>
          </a:p>
        </p:txBody>
      </p:sp>
      <p:sp>
        <p:nvSpPr>
          <p:cNvPr id="1365" name="Google Shape;1365;g2661e6539b9_0_1230"/>
          <p:cNvSpPr txBox="1"/>
          <p:nvPr>
            <p:ph idx="1" type="body"/>
          </p:nvPr>
        </p:nvSpPr>
        <p:spPr>
          <a:xfrm>
            <a:off x="968189" y="1586753"/>
            <a:ext cx="10255500" cy="4572000"/>
          </a:xfrm>
          <a:prstGeom prst="rect">
            <a:avLst/>
          </a:prstGeom>
          <a:noFill/>
          <a:ln>
            <a:noFill/>
          </a:ln>
        </p:spPr>
        <p:txBody>
          <a:bodyPr anchorCtr="0" anchor="t" bIns="60925" lIns="121900" spcFirstLastPara="1" rIns="121900" wrap="square" tIns="60925">
            <a:normAutofit fontScale="85000" lnSpcReduction="20000"/>
          </a:bodyPr>
          <a:lstStyle/>
          <a:p>
            <a:pPr indent="-601027" lvl="0" marL="609600" rtl="0" algn="l">
              <a:spcBef>
                <a:spcPts val="0"/>
              </a:spcBef>
              <a:spcAft>
                <a:spcPts val="0"/>
              </a:spcAft>
              <a:buClr>
                <a:srgbClr val="3F3F3F"/>
              </a:buClr>
              <a:buSzPct val="90625"/>
              <a:buChar char="❖"/>
            </a:pPr>
            <a:r>
              <a:rPr lang="en-US"/>
              <a:t>What area are you most naturally drawn to? Which area might you need to invite help with?</a:t>
            </a:r>
            <a:endParaRPr/>
          </a:p>
          <a:p>
            <a:pPr indent="-601027" lvl="0" marL="609600" rtl="0" algn="l">
              <a:spcBef>
                <a:spcPts val="3200"/>
              </a:spcBef>
              <a:spcAft>
                <a:spcPts val="0"/>
              </a:spcAft>
              <a:buClr>
                <a:srgbClr val="3F3F3F"/>
              </a:buClr>
              <a:buSzPct val="90625"/>
              <a:buChar char="❖"/>
            </a:pPr>
            <a:r>
              <a:rPr lang="en-US"/>
              <a:t>How well does the group of leaders in your church attend to all three areas of leadership?  Where are the strengths in your leadership team? Where are the growth areas?</a:t>
            </a:r>
            <a:endParaRPr/>
          </a:p>
          <a:p>
            <a:pPr indent="-601027" lvl="0" marL="609600" rtl="0" algn="l">
              <a:spcBef>
                <a:spcPts val="3200"/>
              </a:spcBef>
              <a:spcAft>
                <a:spcPts val="0"/>
              </a:spcAft>
              <a:buClr>
                <a:srgbClr val="3F3F3F"/>
              </a:buClr>
              <a:buSzPct val="90625"/>
              <a:buChar char="❖"/>
            </a:pPr>
            <a:r>
              <a:rPr lang="en-US"/>
              <a:t>Paying attention to the mission of God is the most important thing. What might your team do to live out all three areas of leadership more fully in light of God’s mission? How do you empower others and release them for ministry?</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g2661e6539b9_0_1236"/>
          <p:cNvSpPr txBox="1"/>
          <p:nvPr>
            <p:ph type="title"/>
          </p:nvPr>
        </p:nvSpPr>
        <p:spPr>
          <a:xfrm>
            <a:off x="968189" y="314979"/>
            <a:ext cx="10255500" cy="988800"/>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Clr>
                <a:srgbClr val="262626"/>
              </a:buClr>
              <a:buSzPts val="6400"/>
              <a:buFont typeface="Lustria"/>
              <a:buNone/>
            </a:pPr>
            <a:r>
              <a:rPr lang="en-US" sz="6400"/>
              <a:t>Sources:</a:t>
            </a:r>
            <a:endParaRPr/>
          </a:p>
        </p:txBody>
      </p:sp>
      <p:sp>
        <p:nvSpPr>
          <p:cNvPr id="1372" name="Google Shape;1372;g2661e6539b9_0_1236"/>
          <p:cNvSpPr txBox="1"/>
          <p:nvPr>
            <p:ph idx="1" type="body"/>
          </p:nvPr>
        </p:nvSpPr>
        <p:spPr>
          <a:xfrm>
            <a:off x="968189" y="1183900"/>
            <a:ext cx="10255500" cy="5484900"/>
          </a:xfrm>
          <a:prstGeom prst="rect">
            <a:avLst/>
          </a:prstGeom>
          <a:noFill/>
          <a:ln>
            <a:noFill/>
          </a:ln>
        </p:spPr>
        <p:txBody>
          <a:bodyPr anchorCtr="0" anchor="t" bIns="60925" lIns="121900" spcFirstLastPara="1" rIns="121900" wrap="square" tIns="60925">
            <a:normAutofit fontScale="62500" lnSpcReduction="20000"/>
          </a:bodyPr>
          <a:lstStyle/>
          <a:p>
            <a:pPr indent="-584993" lvl="0" marL="609600" rtl="0" algn="l">
              <a:spcBef>
                <a:spcPts val="0"/>
              </a:spcBef>
              <a:spcAft>
                <a:spcPts val="0"/>
              </a:spcAft>
              <a:buClr>
                <a:srgbClr val="3F3F3F"/>
              </a:buClr>
              <a:buSzPct val="90625"/>
              <a:buChar char="❖"/>
            </a:pPr>
            <a:r>
              <a:rPr lang="en-US"/>
              <a:t>Alan Roxburgh. </a:t>
            </a:r>
            <a:r>
              <a:rPr i="1" lang="en-US"/>
              <a:t>Joining God,  Remaking Church, Changing the World</a:t>
            </a:r>
            <a:r>
              <a:rPr lang="en-US"/>
              <a:t>.</a:t>
            </a:r>
            <a:endParaRPr/>
          </a:p>
          <a:p>
            <a:pPr indent="-584993" lvl="0" marL="609600" rtl="0" algn="l">
              <a:spcBef>
                <a:spcPts val="3200"/>
              </a:spcBef>
              <a:spcAft>
                <a:spcPts val="0"/>
              </a:spcAft>
              <a:buClr>
                <a:srgbClr val="3F3F3F"/>
              </a:buClr>
              <a:buSzPct val="90625"/>
              <a:buChar char="❖"/>
            </a:pPr>
            <a:r>
              <a:rPr lang="en-US"/>
              <a:t>Andrew Root. </a:t>
            </a:r>
            <a:r>
              <a:rPr i="1" lang="en-US"/>
              <a:t>Christopraxis: A Practical Theology of the Cross.</a:t>
            </a:r>
            <a:endParaRPr/>
          </a:p>
          <a:p>
            <a:pPr indent="-584993" lvl="0" marL="609600" rtl="0" algn="l">
              <a:spcBef>
                <a:spcPts val="3200"/>
              </a:spcBef>
              <a:spcAft>
                <a:spcPts val="0"/>
              </a:spcAft>
              <a:buClr>
                <a:srgbClr val="3F3F3F"/>
              </a:buClr>
              <a:buSzPct val="90625"/>
              <a:buChar char="❖"/>
            </a:pPr>
            <a:r>
              <a:rPr lang="en-US"/>
              <a:t>Courtny B. Davis Olds. “The Growing Church: A Case Study in Leadership for Change.” </a:t>
            </a:r>
            <a:r>
              <a:rPr i="1" lang="en-US"/>
              <a:t>Journal of Religious Leadership</a:t>
            </a:r>
            <a:r>
              <a:rPr lang="en-US"/>
              <a:t> (Fall 2017).</a:t>
            </a:r>
            <a:endParaRPr/>
          </a:p>
          <a:p>
            <a:pPr indent="-584993" lvl="0" marL="609600" rtl="0" algn="l">
              <a:spcBef>
                <a:spcPts val="3200"/>
              </a:spcBef>
              <a:spcAft>
                <a:spcPts val="0"/>
              </a:spcAft>
              <a:buClr>
                <a:srgbClr val="3F3F3F"/>
              </a:buClr>
              <a:buSzPct val="90625"/>
              <a:buChar char="❖"/>
            </a:pPr>
            <a:r>
              <a:rPr lang="en-US"/>
              <a:t>Mark Lau Branson and Juan F Martinez. </a:t>
            </a:r>
            <a:r>
              <a:rPr i="1" lang="en-US"/>
              <a:t>Churches, Cultures &amp; Leadership: A Practical Theology of Congregations and Ethnicities</a:t>
            </a:r>
            <a:r>
              <a:rPr lang="en-US"/>
              <a:t>.</a:t>
            </a:r>
            <a:endParaRPr/>
          </a:p>
          <a:p>
            <a:pPr indent="-584993" lvl="0" marL="609600" rtl="0" algn="l">
              <a:spcBef>
                <a:spcPts val="3200"/>
              </a:spcBef>
              <a:spcAft>
                <a:spcPts val="0"/>
              </a:spcAft>
              <a:buClr>
                <a:srgbClr val="3F3F3F"/>
              </a:buClr>
              <a:buSzPct val="90625"/>
              <a:buChar char="❖"/>
            </a:pPr>
            <a:r>
              <a:rPr lang="en-US"/>
              <a:t>Stanley McChrystal. </a:t>
            </a:r>
            <a:r>
              <a:rPr i="1" lang="en-US"/>
              <a:t>Team of Teams: New Rules of Engagement for a Complex World.</a:t>
            </a:r>
            <a:endParaRPr/>
          </a:p>
          <a:p>
            <a:pPr indent="-584993" lvl="0" marL="609600" rtl="0" algn="l">
              <a:spcBef>
                <a:spcPts val="3200"/>
              </a:spcBef>
              <a:spcAft>
                <a:spcPts val="0"/>
              </a:spcAft>
              <a:buClr>
                <a:srgbClr val="3F3F3F"/>
              </a:buClr>
              <a:buSzPct val="90625"/>
              <a:buChar char="❖"/>
            </a:pPr>
            <a:r>
              <a:rPr lang="en-US"/>
              <a:t>Carson E. Reed. “The Geometry of a Theology of Ministry.” </a:t>
            </a:r>
            <a:r>
              <a:rPr i="1" lang="en-US"/>
              <a:t>Restoration Quarterly</a:t>
            </a:r>
            <a:r>
              <a:rPr lang="en-US"/>
              <a:t>. (2014).</a:t>
            </a:r>
            <a:endParaRPr/>
          </a:p>
          <a:p>
            <a:pPr indent="-469900" lvl="0" marL="609600" rtl="0" algn="l">
              <a:spcBef>
                <a:spcPts val="3200"/>
              </a:spcBef>
              <a:spcAft>
                <a:spcPts val="0"/>
              </a:spcAft>
              <a:buClr>
                <a:srgbClr val="3F3F3F"/>
              </a:buClr>
              <a:buSzPct val="90625"/>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0" name="Shape 1380"/>
        <p:cNvGrpSpPr/>
        <p:nvPr/>
      </p:nvGrpSpPr>
      <p:grpSpPr>
        <a:xfrm>
          <a:off x="0" y="0"/>
          <a:ext cx="0" cy="0"/>
          <a:chOff x="0" y="0"/>
          <a:chExt cx="0" cy="0"/>
        </a:xfrm>
      </p:grpSpPr>
      <p:sp>
        <p:nvSpPr>
          <p:cNvPr id="1381" name="Google Shape;1381;g2b12ad55e79_0_532"/>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Calibri"/>
              <a:ea typeface="Calibri"/>
              <a:cs typeface="Calibri"/>
              <a:sym typeface="Calibri"/>
            </a:endParaRPr>
          </a:p>
        </p:txBody>
      </p:sp>
      <p:pic>
        <p:nvPicPr>
          <p:cNvPr descr="A close-up of a stained glass window&#10;&#10;Description automatically generated" id="1382" name="Google Shape;1382;g2b12ad55e79_0_532"/>
          <p:cNvPicPr preferRelativeResize="0"/>
          <p:nvPr/>
        </p:nvPicPr>
        <p:blipFill rotWithShape="1">
          <a:blip r:embed="rId3">
            <a:alphaModFix amt="50000"/>
          </a:blip>
          <a:srcRect b="10330" l="0" r="0" t="5401"/>
          <a:stretch/>
        </p:blipFill>
        <p:spPr>
          <a:xfrm>
            <a:off x="20" y="1"/>
            <a:ext cx="12191985" cy="6857996"/>
          </a:xfrm>
          <a:prstGeom prst="rect">
            <a:avLst/>
          </a:prstGeom>
          <a:noFill/>
          <a:ln>
            <a:noFill/>
          </a:ln>
        </p:spPr>
      </p:pic>
      <p:sp>
        <p:nvSpPr>
          <p:cNvPr id="1383" name="Google Shape;1383;g2b12ad55e79_0_532"/>
          <p:cNvSpPr txBox="1"/>
          <p:nvPr>
            <p:ph type="ctrTitle"/>
          </p:nvPr>
        </p:nvSpPr>
        <p:spPr>
          <a:xfrm>
            <a:off x="268184" y="3943421"/>
            <a:ext cx="6939900" cy="13899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FFFFFF"/>
              </a:buClr>
              <a:buSzPts val="6000"/>
              <a:buFont typeface="Arial"/>
              <a:buNone/>
            </a:pPr>
            <a:r>
              <a:rPr lang="en-US" sz="6000">
                <a:solidFill>
                  <a:srgbClr val="FFFFFF"/>
                </a:solidFill>
                <a:latin typeface="Sorts Mill Goudy"/>
                <a:ea typeface="Sorts Mill Goudy"/>
                <a:cs typeface="Sorts Mill Goudy"/>
                <a:sym typeface="Sorts Mill Goudy"/>
              </a:rPr>
              <a:t>Life on the Vine</a:t>
            </a:r>
            <a:endParaRPr>
              <a:latin typeface="Sorts Mill Goudy"/>
              <a:ea typeface="Sorts Mill Goudy"/>
              <a:cs typeface="Sorts Mill Goudy"/>
              <a:sym typeface="Sorts Mill Goudy"/>
            </a:endParaRPr>
          </a:p>
        </p:txBody>
      </p:sp>
      <p:sp>
        <p:nvSpPr>
          <p:cNvPr id="1384" name="Google Shape;1384;g2b12ad55e79_0_532"/>
          <p:cNvSpPr txBox="1"/>
          <p:nvPr/>
        </p:nvSpPr>
        <p:spPr>
          <a:xfrm>
            <a:off x="268200" y="5333567"/>
            <a:ext cx="76935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Belleza"/>
                <a:ea typeface="Belleza"/>
                <a:cs typeface="Belleza"/>
                <a:sym typeface="Belleza"/>
              </a:rPr>
              <a:t>Theology for a Time of Pruning</a:t>
            </a:r>
            <a:endParaRPr b="0" i="0" sz="15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8" name="Shape 1388"/>
        <p:cNvGrpSpPr/>
        <p:nvPr/>
      </p:nvGrpSpPr>
      <p:grpSpPr>
        <a:xfrm>
          <a:off x="0" y="0"/>
          <a:ext cx="0" cy="0"/>
          <a:chOff x="0" y="0"/>
          <a:chExt cx="0" cy="0"/>
        </a:xfrm>
      </p:grpSpPr>
      <p:sp>
        <p:nvSpPr>
          <p:cNvPr id="1389" name="Google Shape;1389;g2b12ad55e79_0_539"/>
          <p:cNvSpPr txBox="1"/>
          <p:nvPr>
            <p:ph type="title"/>
          </p:nvPr>
        </p:nvSpPr>
        <p:spPr>
          <a:xfrm>
            <a:off x="3624033" y="0"/>
            <a:ext cx="4944000" cy="8277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Font typeface="Play"/>
              <a:buNone/>
            </a:pPr>
            <a:r>
              <a:rPr lang="en-US" sz="3600">
                <a:solidFill>
                  <a:schemeClr val="lt1"/>
                </a:solidFill>
                <a:latin typeface="Sorts Mill Goudy"/>
                <a:ea typeface="Sorts Mill Goudy"/>
                <a:cs typeface="Sorts Mill Goudy"/>
                <a:sym typeface="Sorts Mill Goudy"/>
              </a:rPr>
              <a:t>Ephesians 1:15-23</a:t>
            </a:r>
            <a:endParaRPr>
              <a:latin typeface="Sorts Mill Goudy"/>
              <a:ea typeface="Sorts Mill Goudy"/>
              <a:cs typeface="Sorts Mill Goudy"/>
              <a:sym typeface="Sorts Mill Goudy"/>
            </a:endParaRPr>
          </a:p>
        </p:txBody>
      </p:sp>
      <p:sp>
        <p:nvSpPr>
          <p:cNvPr id="1390" name="Google Shape;1390;g2b12ad55e79_0_539"/>
          <p:cNvSpPr txBox="1"/>
          <p:nvPr>
            <p:ph idx="1" type="body"/>
          </p:nvPr>
        </p:nvSpPr>
        <p:spPr>
          <a:xfrm>
            <a:off x="315300" y="945933"/>
            <a:ext cx="11626800" cy="5683500"/>
          </a:xfrm>
          <a:prstGeom prst="rect">
            <a:avLst/>
          </a:prstGeom>
          <a:noFill/>
          <a:ln>
            <a:noFill/>
          </a:ln>
        </p:spPr>
        <p:txBody>
          <a:bodyPr anchorCtr="0" anchor="t" bIns="45700" lIns="91425" spcFirstLastPara="1" rIns="91425" wrap="square" tIns="45700">
            <a:noAutofit/>
          </a:bodyPr>
          <a:lstStyle/>
          <a:p>
            <a:pPr indent="0" lvl="0" marL="0" rtl="0" algn="ctr">
              <a:lnSpc>
                <a:spcPct val="120000"/>
              </a:lnSpc>
              <a:spcBef>
                <a:spcPts val="0"/>
              </a:spcBef>
              <a:spcAft>
                <a:spcPts val="0"/>
              </a:spcAft>
              <a:buClr>
                <a:schemeClr val="lt1"/>
              </a:buClr>
              <a:buSzPts val="2400"/>
              <a:buNone/>
            </a:pPr>
            <a:r>
              <a:rPr i="0" lang="en-US" sz="2500">
                <a:solidFill>
                  <a:schemeClr val="lt1"/>
                </a:solidFill>
                <a:latin typeface="Belleza"/>
                <a:ea typeface="Belleza"/>
                <a:cs typeface="Belleza"/>
                <a:sym typeface="Belleza"/>
              </a:rPr>
              <a:t>I have heard of your faith in the Lord Jesus and your love towards all the saints, and for this reason I do not cease to give thanks for you as I remember you in my prayers. I pray that the God of our Lord Jesus Christ, the Father of glory, may give you a spirit of wisdom and revelation as you come to know him, so that, with the eyes of your heart enlightened, you may know what is the hope to which he has called you, what are the riches of his glorious inheritance among the saints, and what is the immeasurable greatness of his power for us who believe, according to the working of his great power. God put this power to work in Christ when he raised him from the dead and seated him at his right hand in the heavenly places, far above all rule and authority and power and dominion, and above every name that is named, not only in this age but also in the age to come. And he has put all things under his feet and has made him the head over all things for the church, which is his body, the fullness of him who fills all in all.</a:t>
            </a:r>
            <a:endParaRPr sz="2500">
              <a:solidFill>
                <a:schemeClr val="lt1"/>
              </a:solidFill>
              <a:latin typeface="Belleza"/>
              <a:ea typeface="Belleza"/>
              <a:cs typeface="Belleza"/>
              <a:sym typeface="Bellez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4" name="Shape 1394"/>
        <p:cNvGrpSpPr/>
        <p:nvPr/>
      </p:nvGrpSpPr>
      <p:grpSpPr>
        <a:xfrm>
          <a:off x="0" y="0"/>
          <a:ext cx="0" cy="0"/>
          <a:chOff x="0" y="0"/>
          <a:chExt cx="0" cy="0"/>
        </a:xfrm>
      </p:grpSpPr>
      <p:sp>
        <p:nvSpPr>
          <p:cNvPr id="1395" name="Google Shape;1395;g2b12ad55e79_0_544"/>
          <p:cNvSpPr/>
          <p:nvPr/>
        </p:nvSpPr>
        <p:spPr>
          <a:xfrm>
            <a:off x="-1"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1396" name="Google Shape;1396;g2b12ad55e79_0_544"/>
          <p:cNvSpPr/>
          <p:nvPr/>
        </p:nvSpPr>
        <p:spPr>
          <a:xfrm>
            <a:off x="-1"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pic>
        <p:nvPicPr>
          <p:cNvPr descr="A close-up of a stained glass window&#10;&#10;Description automatically generated" id="1397" name="Google Shape;1397;g2b12ad55e79_0_544"/>
          <p:cNvPicPr preferRelativeResize="0"/>
          <p:nvPr/>
        </p:nvPicPr>
        <p:blipFill rotWithShape="1">
          <a:blip r:embed="rId3">
            <a:alphaModFix amt="41000"/>
          </a:blip>
          <a:srcRect b="10330" l="0" r="0" t="5401"/>
          <a:stretch/>
        </p:blipFill>
        <p:spPr>
          <a:xfrm>
            <a:off x="-1" y="1"/>
            <a:ext cx="12192000" cy="6857996"/>
          </a:xfrm>
          <a:prstGeom prst="rect">
            <a:avLst/>
          </a:prstGeom>
          <a:noFill/>
          <a:ln>
            <a:noFill/>
          </a:ln>
        </p:spPr>
      </p:pic>
      <p:sp>
        <p:nvSpPr>
          <p:cNvPr id="1398" name="Google Shape;1398;g2b12ad55e79_0_544"/>
          <p:cNvSpPr txBox="1"/>
          <p:nvPr>
            <p:ph type="ctrTitle"/>
          </p:nvPr>
        </p:nvSpPr>
        <p:spPr>
          <a:xfrm>
            <a:off x="-4396" y="2451964"/>
            <a:ext cx="12192000" cy="1516800"/>
          </a:xfrm>
          <a:prstGeom prst="rect">
            <a:avLst/>
          </a:prstGeom>
          <a:noFill/>
          <a:ln>
            <a:noFill/>
          </a:ln>
          <a:effectLst>
            <a:outerShdw blurRad="38100" rotWithShape="0" algn="tl" dir="2700000" dist="12700">
              <a:srgbClr val="000000">
                <a:alpha val="40000"/>
              </a:srgbClr>
            </a:outerShdw>
          </a:effectLst>
        </p:spPr>
        <p:txBody>
          <a:bodyPr anchorCtr="0" anchor="b" bIns="45700" lIns="91425" spcFirstLastPara="1" rIns="91425" wrap="square" tIns="45700">
            <a:normAutofit/>
          </a:bodyPr>
          <a:lstStyle/>
          <a:p>
            <a:pPr indent="0" lvl="0" marL="0" rtl="0" algn="ctr">
              <a:lnSpc>
                <a:spcPct val="110000"/>
              </a:lnSpc>
              <a:spcBef>
                <a:spcPts val="0"/>
              </a:spcBef>
              <a:spcAft>
                <a:spcPts val="0"/>
              </a:spcAft>
              <a:buClr>
                <a:schemeClr val="lt1"/>
              </a:buClr>
              <a:buSzPts val="4000"/>
              <a:buFont typeface="Arial"/>
              <a:buNone/>
            </a:pPr>
            <a:r>
              <a:rPr lang="en-US" sz="4000">
                <a:solidFill>
                  <a:schemeClr val="lt1"/>
                </a:solidFill>
                <a:latin typeface="Sorts Mill Goudy"/>
                <a:ea typeface="Sorts Mill Goudy"/>
                <a:cs typeface="Sorts Mill Goudy"/>
                <a:sym typeface="Sorts Mill Goudy"/>
              </a:rPr>
              <a:t>THEOLOGICAL CONVICTION #1 </a:t>
            </a:r>
            <a:endParaRPr>
              <a:latin typeface="Sorts Mill Goudy"/>
              <a:ea typeface="Sorts Mill Goudy"/>
              <a:cs typeface="Sorts Mill Goudy"/>
              <a:sym typeface="Sorts Mill Goudy"/>
            </a:endParaRPr>
          </a:p>
        </p:txBody>
      </p:sp>
      <p:grpSp>
        <p:nvGrpSpPr>
          <p:cNvPr id="1399" name="Google Shape;1399;g2b12ad55e79_0_544"/>
          <p:cNvGrpSpPr/>
          <p:nvPr/>
        </p:nvGrpSpPr>
        <p:grpSpPr>
          <a:xfrm>
            <a:off x="5662258" y="4213587"/>
            <a:ext cx="867556" cy="163200"/>
            <a:chOff x="8910933" y="1837415"/>
            <a:chExt cx="867556" cy="163200"/>
          </a:xfrm>
        </p:grpSpPr>
        <p:sp>
          <p:nvSpPr>
            <p:cNvPr id="1400" name="Google Shape;1400;g2b12ad55e79_0_544"/>
            <p:cNvSpPr/>
            <p:nvPr/>
          </p:nvSpPr>
          <p:spPr>
            <a:xfrm flipH="1" rot="-2636813">
              <a:off x="9287005" y="1861305"/>
              <a:ext cx="115419" cy="115419"/>
            </a:xfrm>
            <a:prstGeom prst="rect">
              <a:avLst/>
            </a:prstGeom>
            <a:noFill/>
            <a:ln cap="flat" cmpd="sng" w="158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cxnSp>
          <p:nvCxnSpPr>
            <p:cNvPr id="1401" name="Google Shape;1401;g2b12ad55e79_0_544"/>
            <p:cNvCxnSpPr/>
            <p:nvPr/>
          </p:nvCxnSpPr>
          <p:spPr>
            <a:xfrm>
              <a:off x="9426289" y="1919027"/>
              <a:ext cx="352200" cy="0"/>
            </a:xfrm>
            <a:prstGeom prst="straightConnector1">
              <a:avLst/>
            </a:prstGeom>
            <a:noFill/>
            <a:ln cap="flat" cmpd="sng" w="15875">
              <a:solidFill>
                <a:schemeClr val="lt1"/>
              </a:solidFill>
              <a:prstDash val="solid"/>
              <a:miter lim="800000"/>
              <a:headEnd len="sm" w="sm" type="none"/>
              <a:tailEnd len="sm" w="sm" type="none"/>
            </a:ln>
          </p:spPr>
        </p:cxnSp>
        <p:cxnSp>
          <p:nvCxnSpPr>
            <p:cNvPr id="1402" name="Google Shape;1402;g2b12ad55e79_0_544"/>
            <p:cNvCxnSpPr/>
            <p:nvPr/>
          </p:nvCxnSpPr>
          <p:spPr>
            <a:xfrm>
              <a:off x="8910933" y="1919027"/>
              <a:ext cx="352200" cy="0"/>
            </a:xfrm>
            <a:prstGeom prst="straightConnector1">
              <a:avLst/>
            </a:prstGeom>
            <a:noFill/>
            <a:ln cap="flat" cmpd="sng" w="15875">
              <a:solidFill>
                <a:schemeClr val="lt1"/>
              </a:solidFill>
              <a:prstDash val="solid"/>
              <a:miter lim="800000"/>
              <a:headEnd len="sm" w="sm" type="none"/>
              <a:tailEnd len="sm" w="sm" type="none"/>
            </a:ln>
          </p:spPr>
        </p:cxnSp>
      </p:grpSp>
      <p:sp>
        <p:nvSpPr>
          <p:cNvPr id="1403" name="Google Shape;1403;g2b12ad55e79_0_544"/>
          <p:cNvSpPr txBox="1"/>
          <p:nvPr/>
        </p:nvSpPr>
        <p:spPr>
          <a:xfrm>
            <a:off x="-4396" y="4694076"/>
            <a:ext cx="121920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6000"/>
              <a:buFont typeface="Arial"/>
              <a:buNone/>
            </a:pPr>
            <a:r>
              <a:rPr b="0" i="0" lang="en-US" sz="6000" u="none" cap="none" strike="noStrike">
                <a:solidFill>
                  <a:srgbClr val="FFFFFF"/>
                </a:solidFill>
                <a:latin typeface="Belleza"/>
                <a:ea typeface="Belleza"/>
                <a:cs typeface="Belleza"/>
                <a:sym typeface="Belleza"/>
              </a:rPr>
              <a:t>Jesus is Risen and Active</a:t>
            </a:r>
            <a:endParaRPr b="0" i="0" sz="6000" u="none" cap="none" strike="noStrike">
              <a:solidFill>
                <a:srgbClr val="000000"/>
              </a:solidFill>
              <a:latin typeface="Belleza"/>
              <a:ea typeface="Belleza"/>
              <a:cs typeface="Belleza"/>
              <a:sym typeface="Bellez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7" name="Shape 1407"/>
        <p:cNvGrpSpPr/>
        <p:nvPr/>
      </p:nvGrpSpPr>
      <p:grpSpPr>
        <a:xfrm>
          <a:off x="0" y="0"/>
          <a:ext cx="0" cy="0"/>
          <a:chOff x="0" y="0"/>
          <a:chExt cx="0" cy="0"/>
        </a:xfrm>
      </p:grpSpPr>
      <p:sp>
        <p:nvSpPr>
          <p:cNvPr id="1408" name="Google Shape;1408;g2b12ad55e79_0_556"/>
          <p:cNvSpPr/>
          <p:nvPr/>
        </p:nvSpPr>
        <p:spPr>
          <a:xfrm>
            <a:off x="-1"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1409" name="Google Shape;1409;g2b12ad55e79_0_556"/>
          <p:cNvSpPr/>
          <p:nvPr/>
        </p:nvSpPr>
        <p:spPr>
          <a:xfrm>
            <a:off x="-1"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pic>
        <p:nvPicPr>
          <p:cNvPr descr="A close-up of a stained glass window&#10;&#10;Description automatically generated" id="1410" name="Google Shape;1410;g2b12ad55e79_0_556"/>
          <p:cNvPicPr preferRelativeResize="0"/>
          <p:nvPr/>
        </p:nvPicPr>
        <p:blipFill rotWithShape="1">
          <a:blip r:embed="rId3">
            <a:alphaModFix amt="41000"/>
          </a:blip>
          <a:srcRect b="10330" l="0" r="0" t="5401"/>
          <a:stretch/>
        </p:blipFill>
        <p:spPr>
          <a:xfrm>
            <a:off x="-1" y="1"/>
            <a:ext cx="12192000" cy="6857996"/>
          </a:xfrm>
          <a:prstGeom prst="rect">
            <a:avLst/>
          </a:prstGeom>
          <a:noFill/>
          <a:ln>
            <a:noFill/>
          </a:ln>
        </p:spPr>
      </p:pic>
      <p:sp>
        <p:nvSpPr>
          <p:cNvPr id="1411" name="Google Shape;1411;g2b12ad55e79_0_556"/>
          <p:cNvSpPr txBox="1"/>
          <p:nvPr>
            <p:ph type="ctrTitle"/>
          </p:nvPr>
        </p:nvSpPr>
        <p:spPr>
          <a:xfrm>
            <a:off x="-4396" y="2451964"/>
            <a:ext cx="12192000" cy="1516800"/>
          </a:xfrm>
          <a:prstGeom prst="rect">
            <a:avLst/>
          </a:prstGeom>
          <a:noFill/>
          <a:ln>
            <a:noFill/>
          </a:ln>
          <a:effectLst>
            <a:outerShdw blurRad="38100" rotWithShape="0" algn="tl" dir="2700000" dist="12700">
              <a:srgbClr val="000000">
                <a:alpha val="40000"/>
              </a:srgbClr>
            </a:outerShdw>
          </a:effectLst>
        </p:spPr>
        <p:txBody>
          <a:bodyPr anchorCtr="0" anchor="b" bIns="45700" lIns="91425" spcFirstLastPara="1" rIns="91425" wrap="square" tIns="45700">
            <a:normAutofit/>
          </a:bodyPr>
          <a:lstStyle/>
          <a:p>
            <a:pPr indent="0" lvl="0" marL="0" rtl="0" algn="ctr">
              <a:lnSpc>
                <a:spcPct val="110000"/>
              </a:lnSpc>
              <a:spcBef>
                <a:spcPts val="0"/>
              </a:spcBef>
              <a:spcAft>
                <a:spcPts val="0"/>
              </a:spcAft>
              <a:buClr>
                <a:schemeClr val="lt1"/>
              </a:buClr>
              <a:buSzPts val="4000"/>
              <a:buFont typeface="Arial"/>
              <a:buNone/>
            </a:pPr>
            <a:r>
              <a:rPr lang="en-US" sz="4000">
                <a:solidFill>
                  <a:schemeClr val="lt1"/>
                </a:solidFill>
                <a:latin typeface="Sorts Mill Goudy"/>
                <a:ea typeface="Sorts Mill Goudy"/>
                <a:cs typeface="Sorts Mill Goudy"/>
                <a:sym typeface="Sorts Mill Goudy"/>
              </a:rPr>
              <a:t>THEOLOGICAL CONVICTION #2 </a:t>
            </a:r>
            <a:endParaRPr>
              <a:latin typeface="Sorts Mill Goudy"/>
              <a:ea typeface="Sorts Mill Goudy"/>
              <a:cs typeface="Sorts Mill Goudy"/>
              <a:sym typeface="Sorts Mill Goudy"/>
            </a:endParaRPr>
          </a:p>
        </p:txBody>
      </p:sp>
      <p:grpSp>
        <p:nvGrpSpPr>
          <p:cNvPr id="1412" name="Google Shape;1412;g2b12ad55e79_0_556"/>
          <p:cNvGrpSpPr/>
          <p:nvPr/>
        </p:nvGrpSpPr>
        <p:grpSpPr>
          <a:xfrm>
            <a:off x="5662258" y="4213587"/>
            <a:ext cx="867556" cy="163200"/>
            <a:chOff x="8910933" y="1837415"/>
            <a:chExt cx="867556" cy="163200"/>
          </a:xfrm>
        </p:grpSpPr>
        <p:sp>
          <p:nvSpPr>
            <p:cNvPr id="1413" name="Google Shape;1413;g2b12ad55e79_0_556"/>
            <p:cNvSpPr/>
            <p:nvPr/>
          </p:nvSpPr>
          <p:spPr>
            <a:xfrm flipH="1" rot="-2636813">
              <a:off x="9287005" y="1861305"/>
              <a:ext cx="115419" cy="115419"/>
            </a:xfrm>
            <a:prstGeom prst="rect">
              <a:avLst/>
            </a:prstGeom>
            <a:noFill/>
            <a:ln cap="flat" cmpd="sng" w="158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cxnSp>
          <p:nvCxnSpPr>
            <p:cNvPr id="1414" name="Google Shape;1414;g2b12ad55e79_0_556"/>
            <p:cNvCxnSpPr/>
            <p:nvPr/>
          </p:nvCxnSpPr>
          <p:spPr>
            <a:xfrm>
              <a:off x="9426289" y="1919027"/>
              <a:ext cx="352200" cy="0"/>
            </a:xfrm>
            <a:prstGeom prst="straightConnector1">
              <a:avLst/>
            </a:prstGeom>
            <a:noFill/>
            <a:ln cap="flat" cmpd="sng" w="15875">
              <a:solidFill>
                <a:schemeClr val="lt1"/>
              </a:solidFill>
              <a:prstDash val="solid"/>
              <a:miter lim="800000"/>
              <a:headEnd len="sm" w="sm" type="none"/>
              <a:tailEnd len="sm" w="sm" type="none"/>
            </a:ln>
          </p:spPr>
        </p:cxnSp>
        <p:cxnSp>
          <p:nvCxnSpPr>
            <p:cNvPr id="1415" name="Google Shape;1415;g2b12ad55e79_0_556"/>
            <p:cNvCxnSpPr/>
            <p:nvPr/>
          </p:nvCxnSpPr>
          <p:spPr>
            <a:xfrm>
              <a:off x="8910933" y="1919027"/>
              <a:ext cx="352200" cy="0"/>
            </a:xfrm>
            <a:prstGeom prst="straightConnector1">
              <a:avLst/>
            </a:prstGeom>
            <a:noFill/>
            <a:ln cap="flat" cmpd="sng" w="15875">
              <a:solidFill>
                <a:schemeClr val="lt1"/>
              </a:solidFill>
              <a:prstDash val="solid"/>
              <a:miter lim="800000"/>
              <a:headEnd len="sm" w="sm" type="none"/>
              <a:tailEnd len="sm" w="sm" type="none"/>
            </a:ln>
          </p:spPr>
        </p:cxnSp>
      </p:grpSp>
      <p:sp>
        <p:nvSpPr>
          <p:cNvPr id="1416" name="Google Shape;1416;g2b12ad55e79_0_556"/>
          <p:cNvSpPr txBox="1"/>
          <p:nvPr/>
        </p:nvSpPr>
        <p:spPr>
          <a:xfrm>
            <a:off x="-4396" y="4694076"/>
            <a:ext cx="12192000" cy="939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5500"/>
              <a:buFont typeface="Arial"/>
              <a:buNone/>
            </a:pPr>
            <a:r>
              <a:rPr b="0" i="0" lang="en-US" sz="5500" u="none" cap="none" strike="noStrike">
                <a:solidFill>
                  <a:srgbClr val="FFFFFF"/>
                </a:solidFill>
                <a:latin typeface="Belleza"/>
                <a:ea typeface="Belleza"/>
                <a:cs typeface="Belleza"/>
                <a:sym typeface="Belleza"/>
              </a:rPr>
              <a:t>Jesus is Free to Encounter</a:t>
            </a:r>
            <a:endParaRPr b="0" i="0" sz="5500" u="none" cap="none" strike="noStrike">
              <a:solidFill>
                <a:srgbClr val="000000"/>
              </a:solidFill>
              <a:latin typeface="Belleza"/>
              <a:ea typeface="Belleza"/>
              <a:cs typeface="Belleza"/>
              <a:sym typeface="Bellez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0" name="Shape 1420"/>
        <p:cNvGrpSpPr/>
        <p:nvPr/>
      </p:nvGrpSpPr>
      <p:grpSpPr>
        <a:xfrm>
          <a:off x="0" y="0"/>
          <a:ext cx="0" cy="0"/>
          <a:chOff x="0" y="0"/>
          <a:chExt cx="0" cy="0"/>
        </a:xfrm>
      </p:grpSpPr>
      <p:sp>
        <p:nvSpPr>
          <p:cNvPr id="1421" name="Google Shape;1421;g2b12ad55e79_0_568"/>
          <p:cNvSpPr/>
          <p:nvPr/>
        </p:nvSpPr>
        <p:spPr>
          <a:xfrm>
            <a:off x="-1"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1422" name="Google Shape;1422;g2b12ad55e79_0_568"/>
          <p:cNvSpPr/>
          <p:nvPr/>
        </p:nvSpPr>
        <p:spPr>
          <a:xfrm>
            <a:off x="-1"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pic>
        <p:nvPicPr>
          <p:cNvPr descr="A close-up of a stained glass window&#10;&#10;Description automatically generated" id="1423" name="Google Shape;1423;g2b12ad55e79_0_568"/>
          <p:cNvPicPr preferRelativeResize="0"/>
          <p:nvPr/>
        </p:nvPicPr>
        <p:blipFill rotWithShape="1">
          <a:blip r:embed="rId3">
            <a:alphaModFix amt="41000"/>
          </a:blip>
          <a:srcRect b="10330" l="0" r="0" t="5401"/>
          <a:stretch/>
        </p:blipFill>
        <p:spPr>
          <a:xfrm>
            <a:off x="-1" y="1"/>
            <a:ext cx="12192000" cy="6857996"/>
          </a:xfrm>
          <a:prstGeom prst="rect">
            <a:avLst/>
          </a:prstGeom>
          <a:noFill/>
          <a:ln>
            <a:noFill/>
          </a:ln>
        </p:spPr>
      </p:pic>
      <p:sp>
        <p:nvSpPr>
          <p:cNvPr id="1424" name="Google Shape;1424;g2b12ad55e79_0_568"/>
          <p:cNvSpPr txBox="1"/>
          <p:nvPr>
            <p:ph type="ctrTitle"/>
          </p:nvPr>
        </p:nvSpPr>
        <p:spPr>
          <a:xfrm>
            <a:off x="-4396" y="2451964"/>
            <a:ext cx="12192000" cy="1516800"/>
          </a:xfrm>
          <a:prstGeom prst="rect">
            <a:avLst/>
          </a:prstGeom>
          <a:noFill/>
          <a:ln>
            <a:noFill/>
          </a:ln>
          <a:effectLst>
            <a:outerShdw blurRad="38100" rotWithShape="0" algn="tl" dir="2700000" dist="12700">
              <a:srgbClr val="000000">
                <a:alpha val="40000"/>
              </a:srgbClr>
            </a:outerShdw>
          </a:effectLst>
        </p:spPr>
        <p:txBody>
          <a:bodyPr anchorCtr="0" anchor="b" bIns="45700" lIns="91425" spcFirstLastPara="1" rIns="91425" wrap="square" tIns="45700">
            <a:normAutofit/>
          </a:bodyPr>
          <a:lstStyle/>
          <a:p>
            <a:pPr indent="0" lvl="0" marL="0" rtl="0" algn="ctr">
              <a:lnSpc>
                <a:spcPct val="110000"/>
              </a:lnSpc>
              <a:spcBef>
                <a:spcPts val="0"/>
              </a:spcBef>
              <a:spcAft>
                <a:spcPts val="0"/>
              </a:spcAft>
              <a:buClr>
                <a:schemeClr val="lt1"/>
              </a:buClr>
              <a:buSzPts val="4000"/>
              <a:buFont typeface="Arial"/>
              <a:buNone/>
            </a:pPr>
            <a:r>
              <a:rPr lang="en-US" sz="4000">
                <a:solidFill>
                  <a:schemeClr val="lt1"/>
                </a:solidFill>
                <a:latin typeface="Sorts Mill Goudy"/>
                <a:ea typeface="Sorts Mill Goudy"/>
                <a:cs typeface="Sorts Mill Goudy"/>
                <a:sym typeface="Sorts Mill Goudy"/>
              </a:rPr>
              <a:t>THEOLOGICAL CONVICTION #3 </a:t>
            </a:r>
            <a:endParaRPr>
              <a:latin typeface="Sorts Mill Goudy"/>
              <a:ea typeface="Sorts Mill Goudy"/>
              <a:cs typeface="Sorts Mill Goudy"/>
              <a:sym typeface="Sorts Mill Goudy"/>
            </a:endParaRPr>
          </a:p>
        </p:txBody>
      </p:sp>
      <p:grpSp>
        <p:nvGrpSpPr>
          <p:cNvPr id="1425" name="Google Shape;1425;g2b12ad55e79_0_568"/>
          <p:cNvGrpSpPr/>
          <p:nvPr/>
        </p:nvGrpSpPr>
        <p:grpSpPr>
          <a:xfrm>
            <a:off x="5662258" y="4213587"/>
            <a:ext cx="867556" cy="163200"/>
            <a:chOff x="8910933" y="1837415"/>
            <a:chExt cx="867556" cy="163200"/>
          </a:xfrm>
        </p:grpSpPr>
        <p:sp>
          <p:nvSpPr>
            <p:cNvPr id="1426" name="Google Shape;1426;g2b12ad55e79_0_568"/>
            <p:cNvSpPr/>
            <p:nvPr/>
          </p:nvSpPr>
          <p:spPr>
            <a:xfrm flipH="1" rot="-2636813">
              <a:off x="9287005" y="1861305"/>
              <a:ext cx="115419" cy="115419"/>
            </a:xfrm>
            <a:prstGeom prst="rect">
              <a:avLst/>
            </a:prstGeom>
            <a:noFill/>
            <a:ln cap="flat" cmpd="sng" w="158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cxnSp>
          <p:nvCxnSpPr>
            <p:cNvPr id="1427" name="Google Shape;1427;g2b12ad55e79_0_568"/>
            <p:cNvCxnSpPr/>
            <p:nvPr/>
          </p:nvCxnSpPr>
          <p:spPr>
            <a:xfrm>
              <a:off x="9426289" y="1919027"/>
              <a:ext cx="352200" cy="0"/>
            </a:xfrm>
            <a:prstGeom prst="straightConnector1">
              <a:avLst/>
            </a:prstGeom>
            <a:noFill/>
            <a:ln cap="flat" cmpd="sng" w="15875">
              <a:solidFill>
                <a:schemeClr val="lt1"/>
              </a:solidFill>
              <a:prstDash val="solid"/>
              <a:miter lim="800000"/>
              <a:headEnd len="sm" w="sm" type="none"/>
              <a:tailEnd len="sm" w="sm" type="none"/>
            </a:ln>
          </p:spPr>
        </p:cxnSp>
        <p:cxnSp>
          <p:nvCxnSpPr>
            <p:cNvPr id="1428" name="Google Shape;1428;g2b12ad55e79_0_568"/>
            <p:cNvCxnSpPr/>
            <p:nvPr/>
          </p:nvCxnSpPr>
          <p:spPr>
            <a:xfrm>
              <a:off x="8910933" y="1919027"/>
              <a:ext cx="352200" cy="0"/>
            </a:xfrm>
            <a:prstGeom prst="straightConnector1">
              <a:avLst/>
            </a:prstGeom>
            <a:noFill/>
            <a:ln cap="flat" cmpd="sng" w="15875">
              <a:solidFill>
                <a:schemeClr val="lt1"/>
              </a:solidFill>
              <a:prstDash val="solid"/>
              <a:miter lim="800000"/>
              <a:headEnd len="sm" w="sm" type="none"/>
              <a:tailEnd len="sm" w="sm" type="none"/>
            </a:ln>
          </p:spPr>
        </p:cxnSp>
      </p:grpSp>
      <p:sp>
        <p:nvSpPr>
          <p:cNvPr id="1429" name="Google Shape;1429;g2b12ad55e79_0_568"/>
          <p:cNvSpPr txBox="1"/>
          <p:nvPr/>
        </p:nvSpPr>
        <p:spPr>
          <a:xfrm>
            <a:off x="-4396" y="4694076"/>
            <a:ext cx="12192000" cy="939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5500"/>
              <a:buFont typeface="Arial"/>
              <a:buNone/>
            </a:pPr>
            <a:r>
              <a:rPr b="0" i="0" lang="en-US" sz="5500" u="none" cap="none" strike="noStrike">
                <a:solidFill>
                  <a:srgbClr val="FFFFFF"/>
                </a:solidFill>
                <a:latin typeface="Belleza"/>
                <a:ea typeface="Belleza"/>
                <a:cs typeface="Belleza"/>
                <a:sym typeface="Belleza"/>
              </a:rPr>
              <a:t>Jesus Empowers &amp; Gifts</a:t>
            </a:r>
            <a:endParaRPr b="0" i="0" sz="5500" u="none" cap="none" strike="noStrike">
              <a:solidFill>
                <a:srgbClr val="000000"/>
              </a:solidFill>
              <a:latin typeface="Belleza"/>
              <a:ea typeface="Belleza"/>
              <a:cs typeface="Belleza"/>
              <a:sym typeface="Bellez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g2661e6539b9_0_41"/>
          <p:cNvSpPr txBox="1"/>
          <p:nvPr>
            <p:ph idx="12" type="sldNum"/>
          </p:nvPr>
        </p:nvSpPr>
        <p:spPr>
          <a:xfrm>
            <a:off x="15277225" y="8510016"/>
            <a:ext cx="668100" cy="486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973" name="Google Shape;973;g2661e6539b9_0_41"/>
          <p:cNvPicPr preferRelativeResize="0"/>
          <p:nvPr/>
        </p:nvPicPr>
        <p:blipFill>
          <a:blip r:embed="rId3">
            <a:alphaModFix/>
          </a:blip>
          <a:stretch>
            <a:fillRect/>
          </a:stretch>
        </p:blipFill>
        <p:spPr>
          <a:xfrm>
            <a:off x="1258959" y="203199"/>
            <a:ext cx="9674083" cy="645160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3" name="Shape 1433"/>
        <p:cNvGrpSpPr/>
        <p:nvPr/>
      </p:nvGrpSpPr>
      <p:grpSpPr>
        <a:xfrm>
          <a:off x="0" y="0"/>
          <a:ext cx="0" cy="0"/>
          <a:chOff x="0" y="0"/>
          <a:chExt cx="0" cy="0"/>
        </a:xfrm>
      </p:grpSpPr>
      <p:sp>
        <p:nvSpPr>
          <p:cNvPr id="1434" name="Google Shape;1434;g2661e6539b9_0_746"/>
          <p:cNvSpPr/>
          <p:nvPr/>
        </p:nvSpPr>
        <p:spPr>
          <a:xfrm>
            <a:off x="-1"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1435" name="Google Shape;1435;g2661e6539b9_0_746"/>
          <p:cNvSpPr/>
          <p:nvPr/>
        </p:nvSpPr>
        <p:spPr>
          <a:xfrm>
            <a:off x="-1"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Arial"/>
              <a:buNone/>
            </a:pPr>
            <a:r>
              <a:t/>
            </a:r>
            <a:endParaRPr b="0" i="0" sz="1900" u="none" cap="none" strike="noStrike">
              <a:solidFill>
                <a:srgbClr val="FFFFFF"/>
              </a:solidFill>
              <a:latin typeface="Arial"/>
              <a:ea typeface="Arial"/>
              <a:cs typeface="Arial"/>
              <a:sym typeface="Arial"/>
            </a:endParaRPr>
          </a:p>
        </p:txBody>
      </p:sp>
      <p:pic>
        <p:nvPicPr>
          <p:cNvPr descr="A close-up of a stained glass window&#10;&#10;Description automatically generated" id="1436" name="Google Shape;1436;g2661e6539b9_0_746"/>
          <p:cNvPicPr preferRelativeResize="0"/>
          <p:nvPr/>
        </p:nvPicPr>
        <p:blipFill rotWithShape="1">
          <a:blip r:embed="rId3">
            <a:alphaModFix amt="41000"/>
          </a:blip>
          <a:srcRect b="10331" l="0" r="0" t="5401"/>
          <a:stretch/>
        </p:blipFill>
        <p:spPr>
          <a:xfrm>
            <a:off x="-1" y="1"/>
            <a:ext cx="12192000" cy="685799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g2661e6539b9_0_46"/>
          <p:cNvSpPr txBox="1"/>
          <p:nvPr>
            <p:ph type="title"/>
          </p:nvPr>
        </p:nvSpPr>
        <p:spPr>
          <a:xfrm>
            <a:off x="607600" y="1098375"/>
            <a:ext cx="2282400" cy="51519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t>Churches in the U.S. are facing pressures—both external and internal. </a:t>
            </a:r>
            <a:endParaRPr/>
          </a:p>
        </p:txBody>
      </p:sp>
      <p:sp>
        <p:nvSpPr>
          <p:cNvPr id="979" name="Google Shape;979;g2661e6539b9_0_46"/>
          <p:cNvSpPr txBox="1"/>
          <p:nvPr>
            <p:ph idx="1" type="body"/>
          </p:nvPr>
        </p:nvSpPr>
        <p:spPr>
          <a:xfrm>
            <a:off x="3725900" y="1835633"/>
            <a:ext cx="3672000" cy="4414800"/>
          </a:xfrm>
          <a:prstGeom prst="rect">
            <a:avLst/>
          </a:prstGeom>
        </p:spPr>
        <p:txBody>
          <a:bodyPr anchorCtr="0" anchor="t" bIns="45700" lIns="91425" spcFirstLastPara="1" rIns="91425" wrap="square" tIns="45700">
            <a:normAutofit fontScale="92500" lnSpcReduction="10000"/>
          </a:bodyPr>
          <a:lstStyle/>
          <a:p>
            <a:pPr indent="-445769" lvl="0" marL="609600" rtl="0" algn="l">
              <a:spcBef>
                <a:spcPts val="1000"/>
              </a:spcBef>
              <a:spcAft>
                <a:spcPts val="0"/>
              </a:spcAft>
              <a:buSzPct val="100000"/>
              <a:buChar char="•"/>
            </a:pPr>
            <a:r>
              <a:rPr lang="en-US"/>
              <a:t>Changing demographics</a:t>
            </a:r>
            <a:endParaRPr/>
          </a:p>
          <a:p>
            <a:pPr indent="-445769" lvl="0" marL="609600" rtl="0" algn="l">
              <a:spcBef>
                <a:spcPts val="0"/>
              </a:spcBef>
              <a:spcAft>
                <a:spcPts val="0"/>
              </a:spcAft>
              <a:buSzPct val="100000"/>
              <a:buChar char="•"/>
            </a:pPr>
            <a:r>
              <a:rPr lang="en-US"/>
              <a:t>A loss of trust in institutions</a:t>
            </a:r>
            <a:endParaRPr/>
          </a:p>
          <a:p>
            <a:pPr indent="-445769" lvl="0" marL="609600" rtl="0" algn="l">
              <a:spcBef>
                <a:spcPts val="0"/>
              </a:spcBef>
              <a:spcAft>
                <a:spcPts val="0"/>
              </a:spcAft>
              <a:buSzPct val="100000"/>
              <a:buChar char="•"/>
            </a:pPr>
            <a:r>
              <a:rPr lang="en-US"/>
              <a:t>A global pandemic</a:t>
            </a:r>
            <a:endParaRPr/>
          </a:p>
          <a:p>
            <a:pPr indent="-445769" lvl="0" marL="609600" rtl="0" algn="l">
              <a:spcBef>
                <a:spcPts val="0"/>
              </a:spcBef>
              <a:spcAft>
                <a:spcPts val="0"/>
              </a:spcAft>
              <a:buSzPct val="100000"/>
              <a:buChar char="•"/>
            </a:pPr>
            <a:r>
              <a:rPr lang="en-US"/>
              <a:t>Increasing political polarization</a:t>
            </a:r>
            <a:endParaRPr/>
          </a:p>
          <a:p>
            <a:pPr indent="-445769" lvl="0" marL="609600" rtl="0" algn="l">
              <a:spcBef>
                <a:spcPts val="0"/>
              </a:spcBef>
              <a:spcAft>
                <a:spcPts val="0"/>
              </a:spcAft>
              <a:buSzPct val="100000"/>
              <a:buChar char="•"/>
            </a:pPr>
            <a:r>
              <a:rPr lang="en-US"/>
              <a:t>Evolving social norms</a:t>
            </a:r>
            <a:endParaRPr/>
          </a:p>
          <a:p>
            <a:pPr indent="-445769" lvl="0" marL="609600" rtl="0" algn="l">
              <a:spcBef>
                <a:spcPts val="0"/>
              </a:spcBef>
              <a:spcAft>
                <a:spcPts val="0"/>
              </a:spcAft>
              <a:buSzPct val="100000"/>
              <a:buChar char="•"/>
            </a:pPr>
            <a:r>
              <a:rPr lang="en-US"/>
              <a:t>Racial division</a:t>
            </a:r>
            <a:endParaRPr/>
          </a:p>
        </p:txBody>
      </p:sp>
      <p:sp>
        <p:nvSpPr>
          <p:cNvPr id="980" name="Google Shape;980;g2661e6539b9_0_46"/>
          <p:cNvSpPr txBox="1"/>
          <p:nvPr>
            <p:ph idx="2" type="body"/>
          </p:nvPr>
        </p:nvSpPr>
        <p:spPr>
          <a:xfrm>
            <a:off x="7912535" y="1835633"/>
            <a:ext cx="3672000" cy="4414800"/>
          </a:xfrm>
          <a:prstGeom prst="rect">
            <a:avLst/>
          </a:prstGeom>
        </p:spPr>
        <p:txBody>
          <a:bodyPr anchorCtr="0" anchor="t" bIns="45700" lIns="91425" spcFirstLastPara="1" rIns="91425" wrap="square" tIns="45700">
            <a:normAutofit fontScale="77500"/>
          </a:bodyPr>
          <a:lstStyle/>
          <a:p>
            <a:pPr indent="-422910" lvl="0" marL="609600" rtl="0" algn="l">
              <a:spcBef>
                <a:spcPts val="1000"/>
              </a:spcBef>
              <a:spcAft>
                <a:spcPts val="0"/>
              </a:spcAft>
              <a:buSzPct val="100000"/>
              <a:buChar char="•"/>
            </a:pPr>
            <a:r>
              <a:rPr lang="en-US"/>
              <a:t>The consolidation of people into larger and larger churches</a:t>
            </a:r>
            <a:endParaRPr/>
          </a:p>
          <a:p>
            <a:pPr indent="-422910" lvl="0" marL="609600" rtl="0" algn="l">
              <a:spcBef>
                <a:spcPts val="0"/>
              </a:spcBef>
              <a:spcAft>
                <a:spcPts val="0"/>
              </a:spcAft>
              <a:buSzPct val="100000"/>
              <a:buChar char="•"/>
            </a:pPr>
            <a:r>
              <a:rPr lang="en-US"/>
              <a:t>The increasing frailty of small ‘ordinary congregations’</a:t>
            </a:r>
            <a:endParaRPr/>
          </a:p>
          <a:p>
            <a:pPr indent="-422910" lvl="0" marL="609600" rtl="0" algn="l">
              <a:spcBef>
                <a:spcPts val="0"/>
              </a:spcBef>
              <a:spcAft>
                <a:spcPts val="0"/>
              </a:spcAft>
              <a:buSzPct val="100000"/>
              <a:buChar char="•"/>
            </a:pPr>
            <a:r>
              <a:rPr lang="en-US"/>
              <a:t>Tension over how to deal with the issues of sexuality</a:t>
            </a:r>
            <a:endParaRPr/>
          </a:p>
          <a:p>
            <a:pPr indent="-422910" lvl="0" marL="609600" rtl="0" algn="l">
              <a:spcBef>
                <a:spcPts val="0"/>
              </a:spcBef>
              <a:spcAft>
                <a:spcPts val="0"/>
              </a:spcAft>
              <a:buSzPct val="100000"/>
              <a:buChar char="•"/>
            </a:pPr>
            <a:r>
              <a:rPr lang="en-US"/>
              <a:t>Unhealthy pastoral leadership models</a:t>
            </a:r>
            <a:endParaRPr/>
          </a:p>
        </p:txBody>
      </p:sp>
      <p:sp>
        <p:nvSpPr>
          <p:cNvPr id="981" name="Google Shape;981;g2661e6539b9_0_46"/>
          <p:cNvSpPr txBox="1"/>
          <p:nvPr>
            <p:ph idx="12" type="sldNum"/>
          </p:nvPr>
        </p:nvSpPr>
        <p:spPr>
          <a:xfrm>
            <a:off x="11584400" y="6250333"/>
            <a:ext cx="607500" cy="607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g2661e6539b9_0_53"/>
          <p:cNvSpPr txBox="1"/>
          <p:nvPr>
            <p:ph idx="12" type="sldNum"/>
          </p:nvPr>
        </p:nvSpPr>
        <p:spPr>
          <a:xfrm>
            <a:off x="15277225" y="8510016"/>
            <a:ext cx="668100" cy="486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987" name="Google Shape;987;g2661e6539b9_0_53"/>
          <p:cNvPicPr preferRelativeResize="0"/>
          <p:nvPr/>
        </p:nvPicPr>
        <p:blipFill>
          <a:blip r:embed="rId3">
            <a:alphaModFix/>
          </a:blip>
          <a:stretch>
            <a:fillRect/>
          </a:stretch>
        </p:blipFill>
        <p:spPr>
          <a:xfrm>
            <a:off x="203200" y="203200"/>
            <a:ext cx="11785600" cy="52372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g2661e6539b9_0_58"/>
          <p:cNvSpPr txBox="1"/>
          <p:nvPr>
            <p:ph type="title"/>
          </p:nvPr>
        </p:nvSpPr>
        <p:spPr>
          <a:xfrm>
            <a:off x="3069625" y="725775"/>
            <a:ext cx="8864400" cy="607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200"/>
              <a:t>Reasons for Not Attending or Leaving a Church</a:t>
            </a:r>
            <a:endParaRPr sz="3200"/>
          </a:p>
        </p:txBody>
      </p:sp>
      <p:sp>
        <p:nvSpPr>
          <p:cNvPr id="993" name="Google Shape;993;g2661e6539b9_0_58"/>
          <p:cNvSpPr txBox="1"/>
          <p:nvPr>
            <p:ph idx="1" type="body"/>
          </p:nvPr>
        </p:nvSpPr>
        <p:spPr>
          <a:xfrm>
            <a:off x="3277400" y="1835633"/>
            <a:ext cx="7484700" cy="4326000"/>
          </a:xfrm>
          <a:prstGeom prst="rect">
            <a:avLst/>
          </a:prstGeom>
        </p:spPr>
        <p:txBody>
          <a:bodyPr anchorCtr="0" anchor="t" bIns="45700" lIns="91425" spcFirstLastPara="1" rIns="91425" wrap="square" tIns="45700">
            <a:normAutofit fontScale="92500"/>
          </a:bodyPr>
          <a:lstStyle/>
          <a:p>
            <a:pPr indent="-439896" lvl="0" marL="609600" rtl="0" algn="l">
              <a:spcBef>
                <a:spcPts val="1000"/>
              </a:spcBef>
              <a:spcAft>
                <a:spcPts val="0"/>
              </a:spcAft>
              <a:buSzPct val="100000"/>
              <a:buFont typeface="Inria Serif"/>
              <a:buChar char="•"/>
            </a:pPr>
            <a:r>
              <a:rPr lang="en-US" sz="2300">
                <a:latin typeface="Inria Serif"/>
                <a:ea typeface="Inria Serif"/>
                <a:cs typeface="Inria Serif"/>
                <a:sym typeface="Inria Serif"/>
              </a:rPr>
              <a:t>I struggled to fit in or belong</a:t>
            </a:r>
            <a:endParaRPr sz="2300">
              <a:latin typeface="Inria Serif"/>
              <a:ea typeface="Inria Serif"/>
              <a:cs typeface="Inria Serif"/>
              <a:sym typeface="Inria Serif"/>
            </a:endParaRPr>
          </a:p>
          <a:p>
            <a:pPr indent="-439896" lvl="0" marL="609600" rtl="0" algn="l">
              <a:spcBef>
                <a:spcPts val="0"/>
              </a:spcBef>
              <a:spcAft>
                <a:spcPts val="0"/>
              </a:spcAft>
              <a:buSzPct val="100000"/>
              <a:buFont typeface="Inria Serif"/>
              <a:buChar char="•"/>
            </a:pPr>
            <a:r>
              <a:rPr lang="en-US" sz="2300">
                <a:latin typeface="Inria Serif"/>
                <a:ea typeface="Inria Serif"/>
                <a:cs typeface="Inria Serif"/>
                <a:sym typeface="Inria Serif"/>
              </a:rPr>
              <a:t>I moved to new community</a:t>
            </a:r>
            <a:endParaRPr sz="2300">
              <a:latin typeface="Inria Serif"/>
              <a:ea typeface="Inria Serif"/>
              <a:cs typeface="Inria Serif"/>
              <a:sym typeface="Inria Serif"/>
            </a:endParaRPr>
          </a:p>
          <a:p>
            <a:pPr indent="-439896" lvl="0" marL="609600" rtl="0" algn="l">
              <a:spcBef>
                <a:spcPts val="0"/>
              </a:spcBef>
              <a:spcAft>
                <a:spcPts val="0"/>
              </a:spcAft>
              <a:buSzPct val="100000"/>
              <a:buFont typeface="Inria Serif"/>
              <a:buChar char="•"/>
            </a:pPr>
            <a:r>
              <a:rPr lang="en-US" sz="2300">
                <a:latin typeface="Inria Serif"/>
                <a:ea typeface="Inria Serif"/>
                <a:cs typeface="Inria Serif"/>
                <a:sym typeface="Inria Serif"/>
              </a:rPr>
              <a:t>I found community elsewhere</a:t>
            </a:r>
            <a:endParaRPr sz="2300">
              <a:latin typeface="Inria Serif"/>
              <a:ea typeface="Inria Serif"/>
              <a:cs typeface="Inria Serif"/>
              <a:sym typeface="Inria Serif"/>
            </a:endParaRPr>
          </a:p>
          <a:p>
            <a:pPr indent="-439896" lvl="0" marL="609600" rtl="0" algn="l">
              <a:spcBef>
                <a:spcPts val="0"/>
              </a:spcBef>
              <a:spcAft>
                <a:spcPts val="0"/>
              </a:spcAft>
              <a:buSzPct val="100000"/>
              <a:buFont typeface="Inria Serif"/>
              <a:buChar char="•"/>
            </a:pPr>
            <a:r>
              <a:rPr lang="en-US" sz="2300">
                <a:latin typeface="Inria Serif"/>
                <a:ea typeface="Inria Serif"/>
                <a:cs typeface="Inria Serif"/>
                <a:sym typeface="Inria Serif"/>
              </a:rPr>
              <a:t>I no longer believed what the congregation did </a:t>
            </a:r>
            <a:endParaRPr sz="2300">
              <a:latin typeface="Inria Serif"/>
              <a:ea typeface="Inria Serif"/>
              <a:cs typeface="Inria Serif"/>
              <a:sym typeface="Inria Serif"/>
            </a:endParaRPr>
          </a:p>
          <a:p>
            <a:pPr indent="-439896" lvl="0" marL="609600" rtl="0" algn="l">
              <a:spcBef>
                <a:spcPts val="0"/>
              </a:spcBef>
              <a:spcAft>
                <a:spcPts val="0"/>
              </a:spcAft>
              <a:buSzPct val="100000"/>
              <a:buFont typeface="Inria Serif"/>
              <a:buChar char="•"/>
            </a:pPr>
            <a:r>
              <a:rPr lang="en-US" sz="2300">
                <a:latin typeface="Inria Serif"/>
                <a:ea typeface="Inria Serif"/>
                <a:cs typeface="Inria Serif"/>
                <a:sym typeface="Inria Serif"/>
              </a:rPr>
              <a:t>I have other priorities for my time and money</a:t>
            </a:r>
            <a:endParaRPr sz="2300">
              <a:latin typeface="Inria Serif"/>
              <a:ea typeface="Inria Serif"/>
              <a:cs typeface="Inria Serif"/>
              <a:sym typeface="Inria Serif"/>
            </a:endParaRPr>
          </a:p>
          <a:p>
            <a:pPr indent="-439896" lvl="0" marL="609600" rtl="0" algn="l">
              <a:spcBef>
                <a:spcPts val="0"/>
              </a:spcBef>
              <a:spcAft>
                <a:spcPts val="0"/>
              </a:spcAft>
              <a:buSzPct val="100000"/>
              <a:buFont typeface="Inria Serif"/>
              <a:buChar char="•"/>
            </a:pPr>
            <a:r>
              <a:rPr lang="en-US" sz="2300">
                <a:latin typeface="Inria Serif"/>
                <a:ea typeface="Inria Serif"/>
                <a:cs typeface="Inria Serif"/>
                <a:sym typeface="Inria Serif"/>
              </a:rPr>
              <a:t>Attending was inconvenient</a:t>
            </a:r>
            <a:endParaRPr sz="2300">
              <a:latin typeface="Inria Serif"/>
              <a:ea typeface="Inria Serif"/>
              <a:cs typeface="Inria Serif"/>
              <a:sym typeface="Inria Serif"/>
            </a:endParaRPr>
          </a:p>
          <a:p>
            <a:pPr indent="-439896" lvl="0" marL="609600" rtl="0" algn="l">
              <a:spcBef>
                <a:spcPts val="0"/>
              </a:spcBef>
              <a:spcAft>
                <a:spcPts val="0"/>
              </a:spcAft>
              <a:buSzPct val="100000"/>
              <a:buFont typeface="Inria Serif"/>
              <a:buChar char="•"/>
            </a:pPr>
            <a:r>
              <a:rPr lang="en-US" sz="2300">
                <a:latin typeface="Inria Serif"/>
                <a:ea typeface="Inria Serif"/>
                <a:cs typeface="Inria Serif"/>
                <a:sym typeface="Inria Serif"/>
              </a:rPr>
              <a:t>Divorce, remarriage, another family change</a:t>
            </a:r>
            <a:endParaRPr sz="2300">
              <a:latin typeface="Inria Serif"/>
              <a:ea typeface="Inria Serif"/>
              <a:cs typeface="Inria Serif"/>
              <a:sym typeface="Inria Serif"/>
            </a:endParaRPr>
          </a:p>
          <a:p>
            <a:pPr indent="-439896" lvl="0" marL="609600" rtl="0" algn="l">
              <a:spcBef>
                <a:spcPts val="0"/>
              </a:spcBef>
              <a:spcAft>
                <a:spcPts val="0"/>
              </a:spcAft>
              <a:buSzPct val="100000"/>
              <a:buFont typeface="Inria Serif"/>
              <a:buChar char="•"/>
            </a:pPr>
            <a:r>
              <a:rPr lang="en-US" sz="2300">
                <a:latin typeface="Inria Serif"/>
                <a:ea typeface="Inria Serif"/>
                <a:cs typeface="Inria Serif"/>
                <a:sym typeface="Inria Serif"/>
              </a:rPr>
              <a:t>COVID got me out of the habit</a:t>
            </a:r>
            <a:endParaRPr sz="2300">
              <a:latin typeface="Inria Serif"/>
              <a:ea typeface="Inria Serif"/>
              <a:cs typeface="Inria Serif"/>
              <a:sym typeface="Inria Serif"/>
            </a:endParaRPr>
          </a:p>
          <a:p>
            <a:pPr indent="-439896" lvl="0" marL="609600" rtl="0" algn="l">
              <a:spcBef>
                <a:spcPts val="0"/>
              </a:spcBef>
              <a:spcAft>
                <a:spcPts val="0"/>
              </a:spcAft>
              <a:buSzPct val="100000"/>
              <a:buFont typeface="Inria Serif"/>
              <a:buChar char="•"/>
            </a:pPr>
            <a:r>
              <a:rPr lang="en-US" sz="2300">
                <a:latin typeface="Inria Serif"/>
                <a:ea typeface="Inria Serif"/>
                <a:cs typeface="Inria Serif"/>
                <a:sym typeface="Inria Serif"/>
              </a:rPr>
              <a:t>I didn’t experience much love from the congregation  </a:t>
            </a:r>
            <a:endParaRPr sz="2300">
              <a:latin typeface="Inria Serif"/>
              <a:ea typeface="Inria Serif"/>
              <a:cs typeface="Inria Serif"/>
              <a:sym typeface="Inria Serif"/>
            </a:endParaRPr>
          </a:p>
        </p:txBody>
      </p:sp>
      <p:sp>
        <p:nvSpPr>
          <p:cNvPr id="994" name="Google Shape;994;g2661e6539b9_0_58"/>
          <p:cNvSpPr txBox="1"/>
          <p:nvPr>
            <p:ph idx="12" type="sldNum"/>
          </p:nvPr>
        </p:nvSpPr>
        <p:spPr>
          <a:xfrm>
            <a:off x="11584400" y="6250333"/>
            <a:ext cx="607500" cy="607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BohoVogueVTI">
  <a:themeElements>
    <a:clrScheme name="BohoVogue">
      <a:dk1>
        <a:srgbClr val="000000"/>
      </a:dk1>
      <a:lt1>
        <a:srgbClr val="FFFFFF"/>
      </a:lt1>
      <a:dk2>
        <a:srgbClr val="35403A"/>
      </a:dk2>
      <a:lt2>
        <a:srgbClr val="F1EFEB"/>
      </a:lt2>
      <a:accent1>
        <a:srgbClr val="9E8B50"/>
      </a:accent1>
      <a:accent2>
        <a:srgbClr val="D5966B"/>
      </a:accent2>
      <a:accent3>
        <a:srgbClr val="9BA6BB"/>
      </a:accent3>
      <a:accent4>
        <a:srgbClr val="869880"/>
      </a:accent4>
      <a:accent5>
        <a:srgbClr val="588267"/>
      </a:accent5>
      <a:accent6>
        <a:srgbClr val="B89C46"/>
      </a:accent6>
      <a:hlink>
        <a:srgbClr val="C77138"/>
      </a:hlink>
      <a:folHlink>
        <a:srgbClr val="5893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enture">
  <a:themeElements>
    <a:clrScheme name="Venture">
      <a:dk1>
        <a:srgbClr val="000000"/>
      </a:dk1>
      <a:lt1>
        <a:srgbClr val="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Venture">
  <a:themeElements>
    <a:clrScheme name="Venture">
      <a:dk1>
        <a:srgbClr val="000000"/>
      </a:dk1>
      <a:lt1>
        <a:srgbClr val="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anadian History Minitheme by Slidesgo">
  <a:themeElements>
    <a:clrScheme name="Simple Light">
      <a:dk1>
        <a:srgbClr val="645051"/>
      </a:dk1>
      <a:lt1>
        <a:srgbClr val="E6D8D8"/>
      </a:lt1>
      <a:dk2>
        <a:srgbClr val="724E50"/>
      </a:dk2>
      <a:lt2>
        <a:srgbClr val="553133"/>
      </a:lt2>
      <a:accent1>
        <a:srgbClr val="976E70"/>
      </a:accent1>
      <a:accent2>
        <a:srgbClr val="A5797A"/>
      </a:accent2>
      <a:accent3>
        <a:srgbClr val="BB898B"/>
      </a:accent3>
      <a:accent4>
        <a:srgbClr val="D19EA0"/>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BohemianVTI">
  <a:themeElements>
    <a:clrScheme name="Boho">
      <a:dk1>
        <a:srgbClr val="000000"/>
      </a:dk1>
      <a:lt1>
        <a:srgbClr val="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MarrakeshVTI">
  <a:themeElements>
    <a:clrScheme name="Marrakesh">
      <a:dk1>
        <a:srgbClr val="000000"/>
      </a:dk1>
      <a:lt1>
        <a:srgbClr val="FFFFFF"/>
      </a:lt1>
      <a:dk2>
        <a:srgbClr val="431C30"/>
      </a:dk2>
      <a:lt2>
        <a:srgbClr val="F3F0EF"/>
      </a:lt2>
      <a:accent1>
        <a:srgbClr val="B35B55"/>
      </a:accent1>
      <a:accent2>
        <a:srgbClr val="CF7E6C"/>
      </a:accent2>
      <a:accent3>
        <a:srgbClr val="CA8F58"/>
      </a:accent3>
      <a:accent4>
        <a:srgbClr val="A97C54"/>
      </a:accent4>
      <a:accent5>
        <a:srgbClr val="917E45"/>
      </a:accent5>
      <a:accent6>
        <a:srgbClr val="647576"/>
      </a:accent6>
      <a:hlink>
        <a:srgbClr val="A25872"/>
      </a:hlink>
      <a:folHlink>
        <a:srgbClr val="667A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Venture">
  <a:themeElements>
    <a:clrScheme name="Venture">
      <a:dk1>
        <a:srgbClr val="000000"/>
      </a:dk1>
      <a:lt1>
        <a:srgbClr val="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AdornVTI">
  <a:themeElements>
    <a:clrScheme name="GC1">
      <a:dk1>
        <a:srgbClr val="000000"/>
      </a:dk1>
      <a:lt1>
        <a:srgbClr val="FFFFFF"/>
      </a:lt1>
      <a:dk2>
        <a:srgbClr val="2C2830"/>
      </a:dk2>
      <a:lt2>
        <a:srgbClr val="E0DCE1"/>
      </a:lt2>
      <a:accent1>
        <a:srgbClr val="908193"/>
      </a:accent1>
      <a:accent2>
        <a:srgbClr val="A08889"/>
      </a:accent2>
      <a:accent3>
        <a:srgbClr val="B48C7E"/>
      </a:accent3>
      <a:accent4>
        <a:srgbClr val="809C9B"/>
      </a:accent4>
      <a:accent5>
        <a:srgbClr val="899F91"/>
      </a:accent5>
      <a:accent6>
        <a:srgbClr val="728274"/>
      </a:accent6>
      <a:hlink>
        <a:srgbClr val="837585"/>
      </a:hlink>
      <a:folHlink>
        <a:srgbClr val="677E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Venture">
  <a:themeElements>
    <a:clrScheme name="Venture">
      <a:dk1>
        <a:srgbClr val="000000"/>
      </a:dk1>
      <a:lt1>
        <a:srgbClr val="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2024-01-09T02:34:01Z</dcterms:created>
  <dc:creator>Mason Lee</dc:creator>
</cp:coreProperties>
</file>