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811E"/>
    <a:srgbClr val="93A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4C49-10F6-D878-00C7-C8F217C12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4A9DA-649D-5F9B-263E-96A563FC3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C4005-1C9D-11FF-0E5F-D44D9DC6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426-9035-4767-A576-A2D0D675C844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B0F63-C267-4532-B1C7-3316C1D5A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7C814-08E7-AD2E-10C0-B686E1628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CFF-44B1-44BB-9BA2-F3EA5A23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26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8BBA5-D0C8-F5B7-436E-63DDE744D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45622D-810F-0D12-EE3D-A112B6F15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D3B1A-EBF8-A340-7523-D1CC287D2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426-9035-4767-A576-A2D0D675C844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13F48-27D5-3E3C-BFFC-2C557EF03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40425-CAEF-7E67-3D07-0D24816DF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CFF-44B1-44BB-9BA2-F3EA5A23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7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2B0185-FF73-37F4-C02E-D631D63D95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43B6E5-1086-2D69-6C57-43C822EED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06E90-BA2D-3513-9BDB-AEAF5C4D6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426-9035-4767-A576-A2D0D675C844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8EEB6-1EA7-5BE2-C40F-9309BFC28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BDC51-F9C9-9247-183D-D97EA6F3E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CFF-44B1-44BB-9BA2-F3EA5A23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0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9F070-F373-CE82-1AEE-FADF93C69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3E265-1272-1426-CCC6-8399087E4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A4BAF-1E3B-3947-86E2-1C6A97587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426-9035-4767-A576-A2D0D675C844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6BC56-30AD-BDFF-9339-529B84890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90301-197C-01E3-BE13-A1B918AAB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CFF-44B1-44BB-9BA2-F3EA5A23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1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22F11-A202-93C2-1685-CA25FCA12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F9D84-B41A-01AA-51E8-A331BE61C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0D16C-33D7-5498-162A-31C0C99C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426-9035-4767-A576-A2D0D675C844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B2047-0280-F17E-A63F-E84F28F17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0C531-5D78-7970-E349-051294F9E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CFF-44B1-44BB-9BA2-F3EA5A23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62285-B5E2-3025-AB3C-CD58FC375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3756B-EB7B-FE97-9F74-B11956BD9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AF9B4-ECF5-0579-6BE3-F0D98F751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3D5F4-0D7C-3B0F-F72B-181D275D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426-9035-4767-A576-A2D0D675C844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0D2D8-EA85-2E09-EEF3-CC5B255F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4D820-F4AD-10C2-4D38-B72714F57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CFF-44B1-44BB-9BA2-F3EA5A23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0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3BA74-9ED8-943C-0744-7638D8405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38F8F-8D25-4EBA-6AE6-21822AF0E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E9C4EC-8ABB-4862-010E-7DFB8F2B85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4F3E0-1C7C-BC85-35F3-06434E4268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D4F8D3-803B-0837-7086-42E967DF62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A3DD16-C234-D4F5-F952-C4E23BDFE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426-9035-4767-A576-A2D0D675C844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1B899D-7611-EB0D-7360-4FAD231A4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595E6-C449-9408-219C-9C6B33DE4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CFF-44B1-44BB-9BA2-F3EA5A23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8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DD6E4-ED47-2682-956E-9AA03C31A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210C52-F7BA-4750-51A8-3345DB0D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426-9035-4767-A576-A2D0D675C844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6CFD3-C723-3EE7-24F2-EB84F562F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A44E45-7181-39D2-852D-EE7B9D7C3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CFF-44B1-44BB-9BA2-F3EA5A23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8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809BB1-ADE3-1DBD-4D8D-3E0FAB321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426-9035-4767-A576-A2D0D675C844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A31EC8-6B2B-1801-77C6-DFCFDFED1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D9F641-CB4C-45FC-76E1-EA6EE9E0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CFF-44B1-44BB-9BA2-F3EA5A23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1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3D856-D461-46E5-714E-D03C347DA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BA55F-F0D3-FF5E-00D4-ED4479CF0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9E3732-11A8-E296-781E-96224AE80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60AE5A-A66D-34D6-42F8-7FA3473FA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426-9035-4767-A576-A2D0D675C844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8634F-C99A-E940-E39A-0BEA941B9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8F31A4-4571-E985-3D94-830F076AC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CFF-44B1-44BB-9BA2-F3EA5A23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6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1544E-14A4-BBE6-2B84-10A7289D5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8C258D-9ACD-7B88-4192-2A585AD0BC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023002-3D53-43EB-1A6F-56FD13EB5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EED21-C4A2-130E-6ECD-8B7B13A60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426-9035-4767-A576-A2D0D675C844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80026-ACD0-2314-9ABB-479814114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876C36-09C5-9D89-A69F-2A2E9169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CFF-44B1-44BB-9BA2-F3EA5A23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8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090213-CC28-572C-E533-6A0286DCD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97AC5E-9FE8-2DC6-00A2-001E1CAFE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C8800-1692-9AD4-7655-65019045C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8DC426-9035-4767-A576-A2D0D675C844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A1C2C-F6E4-F4ED-9729-E3F1DDA9C9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97224-A0CD-D0D2-5CBF-8BA6AC750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085CFF-44B1-44BB-9BA2-F3EA5A23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1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03865-C163-3AE6-E807-69B5CC9848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6404" y="3779520"/>
            <a:ext cx="5059191" cy="1264395"/>
          </a:xfrm>
        </p:spPr>
        <p:txBody>
          <a:bodyPr>
            <a:normAutofit/>
          </a:bodyPr>
          <a:lstStyle/>
          <a:p>
            <a:r>
              <a:rPr lang="en-US" sz="6600" b="1" dirty="0"/>
              <a:t>Budget 2024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337D1A-9C28-6C7E-900E-9CF3BE9E086F}"/>
              </a:ext>
            </a:extLst>
          </p:cNvPr>
          <p:cNvSpPr txBox="1"/>
          <p:nvPr/>
        </p:nvSpPr>
        <p:spPr>
          <a:xfrm>
            <a:off x="2934342" y="5843631"/>
            <a:ext cx="67989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spc="1000" dirty="0">
                <a:solidFill>
                  <a:srgbClr val="93A444"/>
                </a:solidFill>
                <a:effectLst/>
                <a:latin typeface="Lora" panose="020F0502020204030204" pitchFamily="2" charset="0"/>
              </a:rPr>
              <a:t>Delight • </a:t>
            </a:r>
            <a:r>
              <a:rPr lang="en-US" b="1" i="0" spc="1000" dirty="0">
                <a:solidFill>
                  <a:srgbClr val="E4811E"/>
                </a:solidFill>
                <a:effectLst/>
                <a:latin typeface="Lora" panose="020F0502020204030204" pitchFamily="2" charset="0"/>
              </a:rPr>
              <a:t>Encourage</a:t>
            </a:r>
            <a:r>
              <a:rPr lang="en-US" b="1" i="0" spc="1000" dirty="0">
                <a:solidFill>
                  <a:srgbClr val="93A444"/>
                </a:solidFill>
                <a:effectLst/>
                <a:latin typeface="Lora" panose="020F0502020204030204" pitchFamily="2" charset="0"/>
              </a:rPr>
              <a:t> • Serve</a:t>
            </a:r>
            <a:endParaRPr lang="en-US" spc="1000" dirty="0">
              <a:solidFill>
                <a:srgbClr val="93A444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5FEBFC-CEB0-7FE8-7683-53F044FBB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" y="1215537"/>
            <a:ext cx="10241280" cy="203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15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" name="Rectangle 101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463B99A-73EE-4FBB-B7C4-F9F9BCC25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A5D2A5D1-BA0D-47D3-B051-DA7743C4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982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6CFAADFB-0994-F68B-871B-1FCDB18CB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371" y="286474"/>
            <a:ext cx="5769257" cy="5454570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AA0C6864-D020-96BF-A206-6E50B35BFD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02" y="4575873"/>
            <a:ext cx="2964767" cy="58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85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463B99A-73EE-4FBB-B7C4-F9F9BCC25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A5D2A5D1-BA0D-47D3-B051-DA7743C4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982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39508DA5-C86D-C01D-13C2-3E8D9D8B5F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1667" y="495132"/>
            <a:ext cx="1285363" cy="42845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380B8360-C061-16C7-E6F2-D358B2E888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8326" y="89452"/>
            <a:ext cx="6784088" cy="5715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55D0F12-1DD3-CF8B-9DD1-22192C41A3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7647" y="5239403"/>
            <a:ext cx="2964767" cy="58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084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Lora</vt:lpstr>
      <vt:lpstr>Office Theme</vt:lpstr>
      <vt:lpstr>Budget 2024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2024</dc:title>
  <dc:creator>Jeff McGlawn</dc:creator>
  <cp:lastModifiedBy>David W. Weiler</cp:lastModifiedBy>
  <cp:revision>1</cp:revision>
  <dcterms:created xsi:type="dcterms:W3CDTF">2024-01-28T02:30:16Z</dcterms:created>
  <dcterms:modified xsi:type="dcterms:W3CDTF">2024-01-28T09:11:08Z</dcterms:modified>
</cp:coreProperties>
</file>